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1" r:id="rId1"/>
  </p:sldMasterIdLst>
  <p:notesMasterIdLst>
    <p:notesMasterId r:id="rId36"/>
  </p:notesMasterIdLst>
  <p:sldIdLst>
    <p:sldId id="302" r:id="rId2"/>
    <p:sldId id="299" r:id="rId3"/>
    <p:sldId id="303" r:id="rId4"/>
    <p:sldId id="277" r:id="rId5"/>
    <p:sldId id="278" r:id="rId6"/>
    <p:sldId id="260" r:id="rId7"/>
    <p:sldId id="264" r:id="rId8"/>
    <p:sldId id="275" r:id="rId9"/>
    <p:sldId id="276" r:id="rId10"/>
    <p:sldId id="279" r:id="rId11"/>
    <p:sldId id="262" r:id="rId12"/>
    <p:sldId id="265" r:id="rId13"/>
    <p:sldId id="266" r:id="rId14"/>
    <p:sldId id="280" r:id="rId15"/>
    <p:sldId id="281" r:id="rId16"/>
    <p:sldId id="268" r:id="rId17"/>
    <p:sldId id="269" r:id="rId18"/>
    <p:sldId id="270" r:id="rId19"/>
    <p:sldId id="272" r:id="rId20"/>
    <p:sldId id="298" r:id="rId21"/>
    <p:sldId id="300" r:id="rId22"/>
    <p:sldId id="301" r:id="rId23"/>
    <p:sldId id="282" r:id="rId24"/>
    <p:sldId id="283" r:id="rId25"/>
    <p:sldId id="284" r:id="rId26"/>
    <p:sldId id="285" r:id="rId27"/>
    <p:sldId id="286" r:id="rId28"/>
    <p:sldId id="287" r:id="rId29"/>
    <p:sldId id="294" r:id="rId30"/>
    <p:sldId id="290" r:id="rId31"/>
    <p:sldId id="292" r:id="rId32"/>
    <p:sldId id="295" r:id="rId33"/>
    <p:sldId id="296" r:id="rId34"/>
    <p:sldId id="297" r:id="rId35"/>
  </p:sldIdLst>
  <p:sldSz cx="12192000" cy="6858000"/>
  <p:notesSz cx="6858000" cy="9144000"/>
  <p:embeddedFontLst>
    <p:embeddedFont>
      <p:font typeface="Gill Sans" panose="020B0604020202020204" charset="0"/>
      <p:regular r:id="rId37"/>
      <p:bold r:id="rId3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C34D68DF-9441-435C-85AA-CD3B86E21D0D}">
          <p14:sldIdLst>
            <p14:sldId id="302"/>
            <p14:sldId id="299"/>
            <p14:sldId id="303"/>
            <p14:sldId id="277"/>
            <p14:sldId id="278"/>
            <p14:sldId id="260"/>
            <p14:sldId id="264"/>
            <p14:sldId id="275"/>
            <p14:sldId id="276"/>
            <p14:sldId id="279"/>
            <p14:sldId id="262"/>
            <p14:sldId id="265"/>
            <p14:sldId id="266"/>
            <p14:sldId id="280"/>
            <p14:sldId id="281"/>
            <p14:sldId id="268"/>
            <p14:sldId id="269"/>
            <p14:sldId id="270"/>
            <p14:sldId id="272"/>
            <p14:sldId id="298"/>
            <p14:sldId id="300"/>
            <p14:sldId id="301"/>
            <p14:sldId id="282"/>
            <p14:sldId id="283"/>
            <p14:sldId id="284"/>
            <p14:sldId id="285"/>
            <p14:sldId id="286"/>
            <p14:sldId id="287"/>
            <p14:sldId id="294"/>
            <p14:sldId id="290"/>
            <p14:sldId id="292"/>
            <p14:sldId id="295"/>
            <p14:sldId id="296"/>
            <p14:sldId id="29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238E1DB-A863-435E-AAB9-61454EDA699E}" v="5" dt="2025-06-27T04:44:29.22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850"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1.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microsoft.com/office/2015/10/relationships/revisionInfo" Target="revisionInfo.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1" name="Google Shape;121;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3" name="Google Shape;143;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2" name="Google Shape;132;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9" name="Google Shape;149;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5" name="Google Shape;155;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7" name="Google Shape;167;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4" name="Google Shape;184;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6" name="Google Shape;206;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3"/>
        <p:cNvGrpSpPr/>
        <p:nvPr/>
      </p:nvGrpSpPr>
      <p:grpSpPr>
        <a:xfrm>
          <a:off x="0" y="0"/>
          <a:ext cx="0" cy="0"/>
          <a:chOff x="0" y="0"/>
          <a:chExt cx="0" cy="0"/>
        </a:xfrm>
      </p:grpSpPr>
      <p:sp>
        <p:nvSpPr>
          <p:cNvPr id="24" name="Google Shape;24;p4"/>
          <p:cNvSpPr txBox="1">
            <a:spLocks noGrp="1"/>
          </p:cNvSpPr>
          <p:nvPr>
            <p:ph type="title"/>
          </p:nvPr>
        </p:nvSpPr>
        <p:spPr>
          <a:xfrm>
            <a:off x="2231136" y="964692"/>
            <a:ext cx="7729800" cy="1188600"/>
          </a:xfrm>
          <a:prstGeom prst="rect">
            <a:avLst/>
          </a:prstGeom>
          <a:solidFill>
            <a:srgbClr val="FFFFFF"/>
          </a:solidFill>
          <a:ln w="31750" cap="sq" cmpd="sng">
            <a:solidFill>
              <a:srgbClr val="404040"/>
            </a:solidFill>
            <a:prstDash val="solid"/>
            <a:miter lim="800000"/>
            <a:headEnd type="none" w="sm" len="sm"/>
            <a:tailEnd type="none" w="sm" len="sm"/>
          </a:ln>
        </p:spPr>
        <p:txBody>
          <a:bodyPr spcFirstLastPara="1" wrap="square" lIns="182875" tIns="182875" rIns="182875" bIns="182875" anchor="ctr" anchorCtr="0">
            <a:normAutofit/>
          </a:bodyPr>
          <a:lstStyle>
            <a:lvl1pPr lvl="0" algn="ctr">
              <a:lnSpc>
                <a:spcPct val="90000"/>
              </a:lnSpc>
              <a:spcBef>
                <a:spcPts val="0"/>
              </a:spcBef>
              <a:spcAft>
                <a:spcPts val="0"/>
              </a:spcAft>
              <a:buClr>
                <a:srgbClr val="262626"/>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4"/>
          <p:cNvSpPr txBox="1">
            <a:spLocks noGrp="1"/>
          </p:cNvSpPr>
          <p:nvPr>
            <p:ph type="body" idx="1"/>
          </p:nvPr>
        </p:nvSpPr>
        <p:spPr>
          <a:xfrm>
            <a:off x="2231136" y="2638044"/>
            <a:ext cx="7729800" cy="31020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1000"/>
              </a:spcBef>
              <a:spcAft>
                <a:spcPts val="0"/>
              </a:spcAft>
              <a:buSzPts val="1800"/>
              <a:buChar char="•"/>
              <a:defRPr/>
            </a:lvl1pPr>
            <a:lvl2pPr marL="914400" lvl="1" indent="-342900" algn="l">
              <a:lnSpc>
                <a:spcPct val="100000"/>
              </a:lnSpc>
              <a:spcBef>
                <a:spcPts val="1000"/>
              </a:spcBef>
              <a:spcAft>
                <a:spcPts val="0"/>
              </a:spcAft>
              <a:buSzPts val="1800"/>
              <a:buChar char="•"/>
              <a:defRPr/>
            </a:lvl2pPr>
            <a:lvl3pPr marL="1371600" lvl="2" indent="-342900" algn="l">
              <a:lnSpc>
                <a:spcPct val="100000"/>
              </a:lnSpc>
              <a:spcBef>
                <a:spcPts val="1000"/>
              </a:spcBef>
              <a:spcAft>
                <a:spcPts val="0"/>
              </a:spcAft>
              <a:buSzPts val="1800"/>
              <a:buChar char="•"/>
              <a:defRPr/>
            </a:lvl3pPr>
            <a:lvl4pPr marL="1828800" lvl="3" indent="-342900" algn="l">
              <a:lnSpc>
                <a:spcPct val="100000"/>
              </a:lnSpc>
              <a:spcBef>
                <a:spcPts val="1000"/>
              </a:spcBef>
              <a:spcAft>
                <a:spcPts val="0"/>
              </a:spcAft>
              <a:buSzPts val="1800"/>
              <a:buChar char="•"/>
              <a:defRPr/>
            </a:lvl4pPr>
            <a:lvl5pPr marL="2286000" lvl="4" indent="-342900" algn="l">
              <a:lnSpc>
                <a:spcPct val="100000"/>
              </a:lnSpc>
              <a:spcBef>
                <a:spcPts val="1000"/>
              </a:spcBef>
              <a:spcAft>
                <a:spcPts val="0"/>
              </a:spcAft>
              <a:buSzPts val="1800"/>
              <a:buChar char="•"/>
              <a:defRPr/>
            </a:lvl5pPr>
            <a:lvl6pPr marL="2743200" lvl="5" indent="-342900" algn="l">
              <a:lnSpc>
                <a:spcPct val="100000"/>
              </a:lnSpc>
              <a:spcBef>
                <a:spcPts val="1000"/>
              </a:spcBef>
              <a:spcAft>
                <a:spcPts val="0"/>
              </a:spcAft>
              <a:buSzPts val="1800"/>
              <a:buChar char="•"/>
              <a:defRPr/>
            </a:lvl6pPr>
            <a:lvl7pPr marL="3200400" lvl="6" indent="-342900" algn="l">
              <a:lnSpc>
                <a:spcPct val="100000"/>
              </a:lnSpc>
              <a:spcBef>
                <a:spcPts val="1000"/>
              </a:spcBef>
              <a:spcAft>
                <a:spcPts val="0"/>
              </a:spcAft>
              <a:buSzPts val="1800"/>
              <a:buChar char="•"/>
              <a:defRPr/>
            </a:lvl7pPr>
            <a:lvl8pPr marL="3657600" lvl="7" indent="-342900" algn="l">
              <a:lnSpc>
                <a:spcPct val="100000"/>
              </a:lnSpc>
              <a:spcBef>
                <a:spcPts val="1000"/>
              </a:spcBef>
              <a:spcAft>
                <a:spcPts val="0"/>
              </a:spcAft>
              <a:buSzPts val="1800"/>
              <a:buChar char="•"/>
              <a:defRPr/>
            </a:lvl8pPr>
            <a:lvl9pPr marL="4114800" lvl="8" indent="-342900" algn="l">
              <a:lnSpc>
                <a:spcPct val="100000"/>
              </a:lnSpc>
              <a:spcBef>
                <a:spcPts val="1000"/>
              </a:spcBef>
              <a:spcAft>
                <a:spcPts val="0"/>
              </a:spcAft>
              <a:buSzPts val="1800"/>
              <a:buChar char="•"/>
              <a:defRPr/>
            </a:lvl9pPr>
          </a:lstStyle>
          <a:p>
            <a:endParaRPr/>
          </a:p>
        </p:txBody>
      </p:sp>
      <p:sp>
        <p:nvSpPr>
          <p:cNvPr id="26" name="Google Shape;26;p4"/>
          <p:cNvSpPr txBox="1">
            <a:spLocks noGrp="1"/>
          </p:cNvSpPr>
          <p:nvPr>
            <p:ph type="dt" idx="10"/>
          </p:nvPr>
        </p:nvSpPr>
        <p:spPr>
          <a:xfrm>
            <a:off x="7821429" y="6238816"/>
            <a:ext cx="2753700" cy="324000"/>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4"/>
          <p:cNvSpPr txBox="1">
            <a:spLocks noGrp="1"/>
          </p:cNvSpPr>
          <p:nvPr>
            <p:ph type="ftr" idx="11"/>
          </p:nvPr>
        </p:nvSpPr>
        <p:spPr>
          <a:xfrm>
            <a:off x="1600200" y="6236208"/>
            <a:ext cx="5901300" cy="320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4"/>
          <p:cNvSpPr>
            <a:spLocks noGrp="1"/>
          </p:cNvSpPr>
          <p:nvPr>
            <p:ph type="sldNum" idx="12"/>
          </p:nvPr>
        </p:nvSpPr>
        <p:spPr>
          <a:xfrm>
            <a:off x="10758922" y="6217920"/>
            <a:ext cx="365700" cy="365700"/>
          </a:xfrm>
          <a:prstGeom prst="ellipse">
            <a:avLst/>
          </a:prstGeom>
          <a:solidFill>
            <a:srgbClr val="1D1D1D">
              <a:alpha val="69411"/>
            </a:srgbClr>
          </a:solidFill>
          <a:ln>
            <a:noFill/>
          </a:ln>
        </p:spPr>
        <p:txBody>
          <a:bodyPr spcFirstLastPara="1" wrap="square" lIns="18275" tIns="45700" rIns="18275" bIns="45700" anchor="ctr" anchorCtr="0">
            <a:noAutofit/>
          </a:bodyPr>
          <a:lstStyle>
            <a:lvl1pPr marL="0" marR="0" lvl="0" indent="0" algn="ctr">
              <a:lnSpc>
                <a:spcPct val="100000"/>
              </a:lnSpc>
              <a:spcBef>
                <a:spcPts val="0"/>
              </a:spcBef>
              <a:spcAft>
                <a:spcPts val="0"/>
              </a:spcAft>
              <a:buClr>
                <a:srgbClr val="000000"/>
              </a:buClr>
              <a:buSzPts val="1100"/>
              <a:buFont typeface="Arial"/>
              <a:buNone/>
              <a:defRPr sz="1100" b="0" i="0" u="none" strike="noStrike" cap="none">
                <a:solidFill>
                  <a:srgbClr val="FFFFFF"/>
                </a:solidFill>
                <a:latin typeface="Gill Sans"/>
                <a:ea typeface="Gill Sans"/>
                <a:cs typeface="Gill Sans"/>
                <a:sym typeface="Gill Sans"/>
              </a:defRPr>
            </a:lvl1pPr>
            <a:lvl2pPr marL="0" marR="0" lvl="1" indent="0" algn="ctr">
              <a:lnSpc>
                <a:spcPct val="100000"/>
              </a:lnSpc>
              <a:spcBef>
                <a:spcPts val="0"/>
              </a:spcBef>
              <a:spcAft>
                <a:spcPts val="0"/>
              </a:spcAft>
              <a:buClr>
                <a:srgbClr val="000000"/>
              </a:buClr>
              <a:buSzPts val="1100"/>
              <a:buFont typeface="Arial"/>
              <a:buNone/>
              <a:defRPr sz="1100" b="0" i="0" u="none" strike="noStrike" cap="none">
                <a:solidFill>
                  <a:srgbClr val="FFFFFF"/>
                </a:solidFill>
                <a:latin typeface="Gill Sans"/>
                <a:ea typeface="Gill Sans"/>
                <a:cs typeface="Gill Sans"/>
                <a:sym typeface="Gill Sans"/>
              </a:defRPr>
            </a:lvl2pPr>
            <a:lvl3pPr marL="0" marR="0" lvl="2" indent="0" algn="ctr">
              <a:lnSpc>
                <a:spcPct val="100000"/>
              </a:lnSpc>
              <a:spcBef>
                <a:spcPts val="0"/>
              </a:spcBef>
              <a:spcAft>
                <a:spcPts val="0"/>
              </a:spcAft>
              <a:buClr>
                <a:srgbClr val="000000"/>
              </a:buClr>
              <a:buSzPts val="1100"/>
              <a:buFont typeface="Arial"/>
              <a:buNone/>
              <a:defRPr sz="1100" b="0" i="0" u="none" strike="noStrike" cap="none">
                <a:solidFill>
                  <a:srgbClr val="FFFFFF"/>
                </a:solidFill>
                <a:latin typeface="Gill Sans"/>
                <a:ea typeface="Gill Sans"/>
                <a:cs typeface="Gill Sans"/>
                <a:sym typeface="Gill Sans"/>
              </a:defRPr>
            </a:lvl3pPr>
            <a:lvl4pPr marL="0" marR="0" lvl="3" indent="0" algn="ctr">
              <a:lnSpc>
                <a:spcPct val="100000"/>
              </a:lnSpc>
              <a:spcBef>
                <a:spcPts val="0"/>
              </a:spcBef>
              <a:spcAft>
                <a:spcPts val="0"/>
              </a:spcAft>
              <a:buClr>
                <a:srgbClr val="000000"/>
              </a:buClr>
              <a:buSzPts val="1100"/>
              <a:buFont typeface="Arial"/>
              <a:buNone/>
              <a:defRPr sz="1100" b="0" i="0" u="none" strike="noStrike" cap="none">
                <a:solidFill>
                  <a:srgbClr val="FFFFFF"/>
                </a:solidFill>
                <a:latin typeface="Gill Sans"/>
                <a:ea typeface="Gill Sans"/>
                <a:cs typeface="Gill Sans"/>
                <a:sym typeface="Gill Sans"/>
              </a:defRPr>
            </a:lvl4pPr>
            <a:lvl5pPr marL="0" marR="0" lvl="4" indent="0" algn="ctr">
              <a:lnSpc>
                <a:spcPct val="100000"/>
              </a:lnSpc>
              <a:spcBef>
                <a:spcPts val="0"/>
              </a:spcBef>
              <a:spcAft>
                <a:spcPts val="0"/>
              </a:spcAft>
              <a:buClr>
                <a:srgbClr val="000000"/>
              </a:buClr>
              <a:buSzPts val="1100"/>
              <a:buFont typeface="Arial"/>
              <a:buNone/>
              <a:defRPr sz="1100" b="0" i="0" u="none" strike="noStrike" cap="none">
                <a:solidFill>
                  <a:srgbClr val="FFFFFF"/>
                </a:solidFill>
                <a:latin typeface="Gill Sans"/>
                <a:ea typeface="Gill Sans"/>
                <a:cs typeface="Gill Sans"/>
                <a:sym typeface="Gill Sans"/>
              </a:defRPr>
            </a:lvl5pPr>
            <a:lvl6pPr marL="0" marR="0" lvl="5" indent="0" algn="ctr">
              <a:lnSpc>
                <a:spcPct val="100000"/>
              </a:lnSpc>
              <a:spcBef>
                <a:spcPts val="0"/>
              </a:spcBef>
              <a:spcAft>
                <a:spcPts val="0"/>
              </a:spcAft>
              <a:buClr>
                <a:srgbClr val="000000"/>
              </a:buClr>
              <a:buSzPts val="1100"/>
              <a:buFont typeface="Arial"/>
              <a:buNone/>
              <a:defRPr sz="1100" b="0" i="0" u="none" strike="noStrike" cap="none">
                <a:solidFill>
                  <a:srgbClr val="FFFFFF"/>
                </a:solidFill>
                <a:latin typeface="Gill Sans"/>
                <a:ea typeface="Gill Sans"/>
                <a:cs typeface="Gill Sans"/>
                <a:sym typeface="Gill Sans"/>
              </a:defRPr>
            </a:lvl6pPr>
            <a:lvl7pPr marL="0" marR="0" lvl="6" indent="0" algn="ctr">
              <a:lnSpc>
                <a:spcPct val="100000"/>
              </a:lnSpc>
              <a:spcBef>
                <a:spcPts val="0"/>
              </a:spcBef>
              <a:spcAft>
                <a:spcPts val="0"/>
              </a:spcAft>
              <a:buClr>
                <a:srgbClr val="000000"/>
              </a:buClr>
              <a:buSzPts val="1100"/>
              <a:buFont typeface="Arial"/>
              <a:buNone/>
              <a:defRPr sz="1100" b="0" i="0" u="none" strike="noStrike" cap="none">
                <a:solidFill>
                  <a:srgbClr val="FFFFFF"/>
                </a:solidFill>
                <a:latin typeface="Gill Sans"/>
                <a:ea typeface="Gill Sans"/>
                <a:cs typeface="Gill Sans"/>
                <a:sym typeface="Gill Sans"/>
              </a:defRPr>
            </a:lvl7pPr>
            <a:lvl8pPr marL="0" marR="0" lvl="7" indent="0" algn="ctr">
              <a:lnSpc>
                <a:spcPct val="100000"/>
              </a:lnSpc>
              <a:spcBef>
                <a:spcPts val="0"/>
              </a:spcBef>
              <a:spcAft>
                <a:spcPts val="0"/>
              </a:spcAft>
              <a:buClr>
                <a:srgbClr val="000000"/>
              </a:buClr>
              <a:buSzPts val="1100"/>
              <a:buFont typeface="Arial"/>
              <a:buNone/>
              <a:defRPr sz="1100" b="0" i="0" u="none" strike="noStrike" cap="none">
                <a:solidFill>
                  <a:srgbClr val="FFFFFF"/>
                </a:solidFill>
                <a:latin typeface="Gill Sans"/>
                <a:ea typeface="Gill Sans"/>
                <a:cs typeface="Gill Sans"/>
                <a:sym typeface="Gill Sans"/>
              </a:defRPr>
            </a:lvl8pPr>
            <a:lvl9pPr marL="0" marR="0" lvl="8" indent="0" algn="ctr">
              <a:lnSpc>
                <a:spcPct val="100000"/>
              </a:lnSpc>
              <a:spcBef>
                <a:spcPts val="0"/>
              </a:spcBef>
              <a:spcAft>
                <a:spcPts val="0"/>
              </a:spcAft>
              <a:buClr>
                <a:srgbClr val="000000"/>
              </a:buClr>
              <a:buSzPts val="1100"/>
              <a:buFont typeface="Arial"/>
              <a:buNone/>
              <a:defRPr sz="1100" b="0" i="0" u="none" strike="noStrike" cap="none">
                <a:solidFill>
                  <a:srgbClr val="FFFFFF"/>
                </a:solidFill>
                <a:latin typeface="Gill Sans"/>
                <a:ea typeface="Gill Sans"/>
                <a:cs typeface="Gill Sans"/>
                <a:sym typeface="Gill Sans"/>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82"/>
        <p:cNvGrpSpPr/>
        <p:nvPr/>
      </p:nvGrpSpPr>
      <p:grpSpPr>
        <a:xfrm>
          <a:off x="0" y="0"/>
          <a:ext cx="0" cy="0"/>
          <a:chOff x="0" y="0"/>
          <a:chExt cx="0" cy="0"/>
        </a:xfrm>
      </p:grpSpPr>
      <p:sp>
        <p:nvSpPr>
          <p:cNvPr id="83" name="Google Shape;83;p13"/>
          <p:cNvSpPr txBox="1">
            <a:spLocks noGrp="1"/>
          </p:cNvSpPr>
          <p:nvPr>
            <p:ph type="title"/>
          </p:nvPr>
        </p:nvSpPr>
        <p:spPr>
          <a:xfrm>
            <a:off x="2231136" y="964692"/>
            <a:ext cx="7729800" cy="1188600"/>
          </a:xfrm>
          <a:prstGeom prst="rect">
            <a:avLst/>
          </a:prstGeom>
          <a:solidFill>
            <a:srgbClr val="FFFFFF"/>
          </a:solidFill>
          <a:ln w="31750" cap="sq" cmpd="sng">
            <a:solidFill>
              <a:srgbClr val="404040"/>
            </a:solidFill>
            <a:prstDash val="solid"/>
            <a:miter lim="800000"/>
            <a:headEnd type="none" w="sm" len="sm"/>
            <a:tailEnd type="none" w="sm" len="sm"/>
          </a:ln>
        </p:spPr>
        <p:txBody>
          <a:bodyPr spcFirstLastPara="1" wrap="square" lIns="182875" tIns="182875" rIns="182875" bIns="182875" anchor="ctr" anchorCtr="0">
            <a:normAutofit/>
          </a:bodyPr>
          <a:lstStyle>
            <a:lvl1pPr lvl="0" algn="ctr">
              <a:lnSpc>
                <a:spcPct val="90000"/>
              </a:lnSpc>
              <a:spcBef>
                <a:spcPts val="0"/>
              </a:spcBef>
              <a:spcAft>
                <a:spcPts val="0"/>
              </a:spcAft>
              <a:buClr>
                <a:srgbClr val="262626"/>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4" name="Google Shape;84;p13"/>
          <p:cNvSpPr txBox="1">
            <a:spLocks noGrp="1"/>
          </p:cNvSpPr>
          <p:nvPr>
            <p:ph type="body" idx="1"/>
          </p:nvPr>
        </p:nvSpPr>
        <p:spPr>
          <a:xfrm rot="5400000">
            <a:off x="4544964" y="324144"/>
            <a:ext cx="3102000" cy="77298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1000"/>
              </a:spcBef>
              <a:spcAft>
                <a:spcPts val="0"/>
              </a:spcAft>
              <a:buSzPts val="1800"/>
              <a:buChar char="•"/>
              <a:defRPr/>
            </a:lvl1pPr>
            <a:lvl2pPr marL="914400" lvl="1" indent="-342900" algn="l">
              <a:lnSpc>
                <a:spcPct val="100000"/>
              </a:lnSpc>
              <a:spcBef>
                <a:spcPts val="1000"/>
              </a:spcBef>
              <a:spcAft>
                <a:spcPts val="0"/>
              </a:spcAft>
              <a:buSzPts val="1800"/>
              <a:buChar char="•"/>
              <a:defRPr/>
            </a:lvl2pPr>
            <a:lvl3pPr marL="1371600" lvl="2" indent="-342900" algn="l">
              <a:lnSpc>
                <a:spcPct val="100000"/>
              </a:lnSpc>
              <a:spcBef>
                <a:spcPts val="1000"/>
              </a:spcBef>
              <a:spcAft>
                <a:spcPts val="0"/>
              </a:spcAft>
              <a:buSzPts val="1800"/>
              <a:buChar char="•"/>
              <a:defRPr/>
            </a:lvl3pPr>
            <a:lvl4pPr marL="1828800" lvl="3" indent="-342900" algn="l">
              <a:lnSpc>
                <a:spcPct val="100000"/>
              </a:lnSpc>
              <a:spcBef>
                <a:spcPts val="1000"/>
              </a:spcBef>
              <a:spcAft>
                <a:spcPts val="0"/>
              </a:spcAft>
              <a:buSzPts val="1800"/>
              <a:buChar char="•"/>
              <a:defRPr/>
            </a:lvl4pPr>
            <a:lvl5pPr marL="2286000" lvl="4" indent="-342900" algn="l">
              <a:lnSpc>
                <a:spcPct val="100000"/>
              </a:lnSpc>
              <a:spcBef>
                <a:spcPts val="1000"/>
              </a:spcBef>
              <a:spcAft>
                <a:spcPts val="0"/>
              </a:spcAft>
              <a:buSzPts val="1800"/>
              <a:buChar char="•"/>
              <a:defRPr/>
            </a:lvl5pPr>
            <a:lvl6pPr marL="2743200" lvl="5" indent="-342900" algn="l">
              <a:lnSpc>
                <a:spcPct val="100000"/>
              </a:lnSpc>
              <a:spcBef>
                <a:spcPts val="1000"/>
              </a:spcBef>
              <a:spcAft>
                <a:spcPts val="0"/>
              </a:spcAft>
              <a:buSzPts val="1800"/>
              <a:buChar char="•"/>
              <a:defRPr/>
            </a:lvl6pPr>
            <a:lvl7pPr marL="3200400" lvl="6" indent="-342900" algn="l">
              <a:lnSpc>
                <a:spcPct val="100000"/>
              </a:lnSpc>
              <a:spcBef>
                <a:spcPts val="1000"/>
              </a:spcBef>
              <a:spcAft>
                <a:spcPts val="0"/>
              </a:spcAft>
              <a:buSzPts val="1800"/>
              <a:buChar char="•"/>
              <a:defRPr/>
            </a:lvl7pPr>
            <a:lvl8pPr marL="3657600" lvl="7" indent="-342900" algn="l">
              <a:lnSpc>
                <a:spcPct val="100000"/>
              </a:lnSpc>
              <a:spcBef>
                <a:spcPts val="1000"/>
              </a:spcBef>
              <a:spcAft>
                <a:spcPts val="0"/>
              </a:spcAft>
              <a:buSzPts val="1800"/>
              <a:buChar char="•"/>
              <a:defRPr/>
            </a:lvl8pPr>
            <a:lvl9pPr marL="4114800" lvl="8" indent="-342900" algn="l">
              <a:lnSpc>
                <a:spcPct val="100000"/>
              </a:lnSpc>
              <a:spcBef>
                <a:spcPts val="1000"/>
              </a:spcBef>
              <a:spcAft>
                <a:spcPts val="0"/>
              </a:spcAft>
              <a:buSzPts val="1800"/>
              <a:buChar char="•"/>
              <a:defRPr/>
            </a:lvl9pPr>
          </a:lstStyle>
          <a:p>
            <a:endParaRPr/>
          </a:p>
        </p:txBody>
      </p:sp>
      <p:sp>
        <p:nvSpPr>
          <p:cNvPr id="85" name="Google Shape;85;p13"/>
          <p:cNvSpPr txBox="1">
            <a:spLocks noGrp="1"/>
          </p:cNvSpPr>
          <p:nvPr>
            <p:ph type="dt" idx="10"/>
          </p:nvPr>
        </p:nvSpPr>
        <p:spPr>
          <a:xfrm>
            <a:off x="7821429" y="6238816"/>
            <a:ext cx="2753700" cy="324000"/>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6" name="Google Shape;86;p13"/>
          <p:cNvSpPr txBox="1">
            <a:spLocks noGrp="1"/>
          </p:cNvSpPr>
          <p:nvPr>
            <p:ph type="ftr" idx="11"/>
          </p:nvPr>
        </p:nvSpPr>
        <p:spPr>
          <a:xfrm>
            <a:off x="1600200" y="6236208"/>
            <a:ext cx="5901300" cy="320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7" name="Google Shape;87;p13"/>
          <p:cNvSpPr>
            <a:spLocks noGrp="1"/>
          </p:cNvSpPr>
          <p:nvPr>
            <p:ph type="sldNum" idx="12"/>
          </p:nvPr>
        </p:nvSpPr>
        <p:spPr>
          <a:xfrm>
            <a:off x="10758922" y="6217920"/>
            <a:ext cx="365700" cy="365700"/>
          </a:xfrm>
          <a:prstGeom prst="ellipse">
            <a:avLst/>
          </a:prstGeom>
          <a:solidFill>
            <a:srgbClr val="1D1D1D">
              <a:alpha val="69411"/>
            </a:srgbClr>
          </a:solidFill>
          <a:ln>
            <a:noFill/>
          </a:ln>
        </p:spPr>
        <p:txBody>
          <a:bodyPr spcFirstLastPara="1" wrap="square" lIns="18275" tIns="45700" rIns="18275" bIns="45700" anchor="ctr" anchorCtr="0">
            <a:noAutofit/>
          </a:bodyPr>
          <a:lstStyle>
            <a:lvl1pPr marL="0" marR="0" lvl="0" indent="0" algn="ctr">
              <a:lnSpc>
                <a:spcPct val="100000"/>
              </a:lnSpc>
              <a:spcBef>
                <a:spcPts val="0"/>
              </a:spcBef>
              <a:spcAft>
                <a:spcPts val="0"/>
              </a:spcAft>
              <a:buClr>
                <a:srgbClr val="000000"/>
              </a:buClr>
              <a:buSzPts val="1100"/>
              <a:buFont typeface="Arial"/>
              <a:buNone/>
              <a:defRPr sz="1100" b="0" i="0" u="none" strike="noStrike" cap="none">
                <a:solidFill>
                  <a:srgbClr val="FFFFFF"/>
                </a:solidFill>
                <a:latin typeface="Gill Sans"/>
                <a:ea typeface="Gill Sans"/>
                <a:cs typeface="Gill Sans"/>
                <a:sym typeface="Gill Sans"/>
              </a:defRPr>
            </a:lvl1pPr>
            <a:lvl2pPr marL="0" marR="0" lvl="1" indent="0" algn="ctr">
              <a:lnSpc>
                <a:spcPct val="100000"/>
              </a:lnSpc>
              <a:spcBef>
                <a:spcPts val="0"/>
              </a:spcBef>
              <a:spcAft>
                <a:spcPts val="0"/>
              </a:spcAft>
              <a:buClr>
                <a:srgbClr val="000000"/>
              </a:buClr>
              <a:buSzPts val="1100"/>
              <a:buFont typeface="Arial"/>
              <a:buNone/>
              <a:defRPr sz="1100" b="0" i="0" u="none" strike="noStrike" cap="none">
                <a:solidFill>
                  <a:srgbClr val="FFFFFF"/>
                </a:solidFill>
                <a:latin typeface="Gill Sans"/>
                <a:ea typeface="Gill Sans"/>
                <a:cs typeface="Gill Sans"/>
                <a:sym typeface="Gill Sans"/>
              </a:defRPr>
            </a:lvl2pPr>
            <a:lvl3pPr marL="0" marR="0" lvl="2" indent="0" algn="ctr">
              <a:lnSpc>
                <a:spcPct val="100000"/>
              </a:lnSpc>
              <a:spcBef>
                <a:spcPts val="0"/>
              </a:spcBef>
              <a:spcAft>
                <a:spcPts val="0"/>
              </a:spcAft>
              <a:buClr>
                <a:srgbClr val="000000"/>
              </a:buClr>
              <a:buSzPts val="1100"/>
              <a:buFont typeface="Arial"/>
              <a:buNone/>
              <a:defRPr sz="1100" b="0" i="0" u="none" strike="noStrike" cap="none">
                <a:solidFill>
                  <a:srgbClr val="FFFFFF"/>
                </a:solidFill>
                <a:latin typeface="Gill Sans"/>
                <a:ea typeface="Gill Sans"/>
                <a:cs typeface="Gill Sans"/>
                <a:sym typeface="Gill Sans"/>
              </a:defRPr>
            </a:lvl3pPr>
            <a:lvl4pPr marL="0" marR="0" lvl="3" indent="0" algn="ctr">
              <a:lnSpc>
                <a:spcPct val="100000"/>
              </a:lnSpc>
              <a:spcBef>
                <a:spcPts val="0"/>
              </a:spcBef>
              <a:spcAft>
                <a:spcPts val="0"/>
              </a:spcAft>
              <a:buClr>
                <a:srgbClr val="000000"/>
              </a:buClr>
              <a:buSzPts val="1100"/>
              <a:buFont typeface="Arial"/>
              <a:buNone/>
              <a:defRPr sz="1100" b="0" i="0" u="none" strike="noStrike" cap="none">
                <a:solidFill>
                  <a:srgbClr val="FFFFFF"/>
                </a:solidFill>
                <a:latin typeface="Gill Sans"/>
                <a:ea typeface="Gill Sans"/>
                <a:cs typeface="Gill Sans"/>
                <a:sym typeface="Gill Sans"/>
              </a:defRPr>
            </a:lvl4pPr>
            <a:lvl5pPr marL="0" marR="0" lvl="4" indent="0" algn="ctr">
              <a:lnSpc>
                <a:spcPct val="100000"/>
              </a:lnSpc>
              <a:spcBef>
                <a:spcPts val="0"/>
              </a:spcBef>
              <a:spcAft>
                <a:spcPts val="0"/>
              </a:spcAft>
              <a:buClr>
                <a:srgbClr val="000000"/>
              </a:buClr>
              <a:buSzPts val="1100"/>
              <a:buFont typeface="Arial"/>
              <a:buNone/>
              <a:defRPr sz="1100" b="0" i="0" u="none" strike="noStrike" cap="none">
                <a:solidFill>
                  <a:srgbClr val="FFFFFF"/>
                </a:solidFill>
                <a:latin typeface="Gill Sans"/>
                <a:ea typeface="Gill Sans"/>
                <a:cs typeface="Gill Sans"/>
                <a:sym typeface="Gill Sans"/>
              </a:defRPr>
            </a:lvl5pPr>
            <a:lvl6pPr marL="0" marR="0" lvl="5" indent="0" algn="ctr">
              <a:lnSpc>
                <a:spcPct val="100000"/>
              </a:lnSpc>
              <a:spcBef>
                <a:spcPts val="0"/>
              </a:spcBef>
              <a:spcAft>
                <a:spcPts val="0"/>
              </a:spcAft>
              <a:buClr>
                <a:srgbClr val="000000"/>
              </a:buClr>
              <a:buSzPts val="1100"/>
              <a:buFont typeface="Arial"/>
              <a:buNone/>
              <a:defRPr sz="1100" b="0" i="0" u="none" strike="noStrike" cap="none">
                <a:solidFill>
                  <a:srgbClr val="FFFFFF"/>
                </a:solidFill>
                <a:latin typeface="Gill Sans"/>
                <a:ea typeface="Gill Sans"/>
                <a:cs typeface="Gill Sans"/>
                <a:sym typeface="Gill Sans"/>
              </a:defRPr>
            </a:lvl6pPr>
            <a:lvl7pPr marL="0" marR="0" lvl="6" indent="0" algn="ctr">
              <a:lnSpc>
                <a:spcPct val="100000"/>
              </a:lnSpc>
              <a:spcBef>
                <a:spcPts val="0"/>
              </a:spcBef>
              <a:spcAft>
                <a:spcPts val="0"/>
              </a:spcAft>
              <a:buClr>
                <a:srgbClr val="000000"/>
              </a:buClr>
              <a:buSzPts val="1100"/>
              <a:buFont typeface="Arial"/>
              <a:buNone/>
              <a:defRPr sz="1100" b="0" i="0" u="none" strike="noStrike" cap="none">
                <a:solidFill>
                  <a:srgbClr val="FFFFFF"/>
                </a:solidFill>
                <a:latin typeface="Gill Sans"/>
                <a:ea typeface="Gill Sans"/>
                <a:cs typeface="Gill Sans"/>
                <a:sym typeface="Gill Sans"/>
              </a:defRPr>
            </a:lvl7pPr>
            <a:lvl8pPr marL="0" marR="0" lvl="7" indent="0" algn="ctr">
              <a:lnSpc>
                <a:spcPct val="100000"/>
              </a:lnSpc>
              <a:spcBef>
                <a:spcPts val="0"/>
              </a:spcBef>
              <a:spcAft>
                <a:spcPts val="0"/>
              </a:spcAft>
              <a:buClr>
                <a:srgbClr val="000000"/>
              </a:buClr>
              <a:buSzPts val="1100"/>
              <a:buFont typeface="Arial"/>
              <a:buNone/>
              <a:defRPr sz="1100" b="0" i="0" u="none" strike="noStrike" cap="none">
                <a:solidFill>
                  <a:srgbClr val="FFFFFF"/>
                </a:solidFill>
                <a:latin typeface="Gill Sans"/>
                <a:ea typeface="Gill Sans"/>
                <a:cs typeface="Gill Sans"/>
                <a:sym typeface="Gill Sans"/>
              </a:defRPr>
            </a:lvl8pPr>
            <a:lvl9pPr marL="0" marR="0" lvl="8" indent="0" algn="ctr">
              <a:lnSpc>
                <a:spcPct val="100000"/>
              </a:lnSpc>
              <a:spcBef>
                <a:spcPts val="0"/>
              </a:spcBef>
              <a:spcAft>
                <a:spcPts val="0"/>
              </a:spcAft>
              <a:buClr>
                <a:srgbClr val="000000"/>
              </a:buClr>
              <a:buSzPts val="1100"/>
              <a:buFont typeface="Arial"/>
              <a:buNone/>
              <a:defRPr sz="1100" b="0" i="0" u="none" strike="noStrike" cap="none">
                <a:solidFill>
                  <a:srgbClr val="FFFFFF"/>
                </a:solidFill>
                <a:latin typeface="Gill Sans"/>
                <a:ea typeface="Gill Sans"/>
                <a:cs typeface="Gill Sans"/>
                <a:sym typeface="Gill Sans"/>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8"/>
        <p:cNvGrpSpPr/>
        <p:nvPr/>
      </p:nvGrpSpPr>
      <p:grpSpPr>
        <a:xfrm>
          <a:off x="0" y="0"/>
          <a:ext cx="0" cy="0"/>
          <a:chOff x="0" y="0"/>
          <a:chExt cx="0" cy="0"/>
        </a:xfrm>
      </p:grpSpPr>
      <p:sp>
        <p:nvSpPr>
          <p:cNvPr id="89" name="Google Shape;89;p14"/>
          <p:cNvSpPr txBox="1">
            <a:spLocks noGrp="1"/>
          </p:cNvSpPr>
          <p:nvPr>
            <p:ph type="title"/>
          </p:nvPr>
        </p:nvSpPr>
        <p:spPr>
          <a:xfrm rot="5400000">
            <a:off x="6810570" y="2779710"/>
            <a:ext cx="4983600" cy="1298700"/>
          </a:xfrm>
          <a:prstGeom prst="rect">
            <a:avLst/>
          </a:prstGeom>
          <a:solidFill>
            <a:srgbClr val="FFFFFF"/>
          </a:solidFill>
          <a:ln w="31750" cap="sq" cmpd="sng">
            <a:solidFill>
              <a:srgbClr val="404040"/>
            </a:solidFill>
            <a:prstDash val="solid"/>
            <a:miter lim="800000"/>
            <a:headEnd type="none" w="sm" len="sm"/>
            <a:tailEnd type="none" w="sm" len="sm"/>
          </a:ln>
        </p:spPr>
        <p:txBody>
          <a:bodyPr spcFirstLastPara="1" wrap="square" lIns="182875" tIns="182875" rIns="182875" bIns="182875" anchor="ctr" anchorCtr="0">
            <a:normAutofit/>
          </a:bodyPr>
          <a:lstStyle>
            <a:lvl1pPr lvl="0" algn="ctr">
              <a:lnSpc>
                <a:spcPct val="90000"/>
              </a:lnSpc>
              <a:spcBef>
                <a:spcPts val="0"/>
              </a:spcBef>
              <a:spcAft>
                <a:spcPts val="0"/>
              </a:spcAft>
              <a:buClr>
                <a:srgbClr val="262626"/>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0" name="Google Shape;90;p14"/>
          <p:cNvSpPr txBox="1">
            <a:spLocks noGrp="1"/>
          </p:cNvSpPr>
          <p:nvPr>
            <p:ph type="body" idx="1"/>
          </p:nvPr>
        </p:nvSpPr>
        <p:spPr>
          <a:xfrm rot="5400000">
            <a:off x="2838525" y="329760"/>
            <a:ext cx="4983600" cy="61986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1000"/>
              </a:spcBef>
              <a:spcAft>
                <a:spcPts val="0"/>
              </a:spcAft>
              <a:buSzPts val="1800"/>
              <a:buChar char="•"/>
              <a:defRPr/>
            </a:lvl1pPr>
            <a:lvl2pPr marL="914400" lvl="1" indent="-342900" algn="l">
              <a:lnSpc>
                <a:spcPct val="100000"/>
              </a:lnSpc>
              <a:spcBef>
                <a:spcPts val="1000"/>
              </a:spcBef>
              <a:spcAft>
                <a:spcPts val="0"/>
              </a:spcAft>
              <a:buSzPts val="1800"/>
              <a:buChar char="•"/>
              <a:defRPr/>
            </a:lvl2pPr>
            <a:lvl3pPr marL="1371600" lvl="2" indent="-342900" algn="l">
              <a:lnSpc>
                <a:spcPct val="100000"/>
              </a:lnSpc>
              <a:spcBef>
                <a:spcPts val="1000"/>
              </a:spcBef>
              <a:spcAft>
                <a:spcPts val="0"/>
              </a:spcAft>
              <a:buSzPts val="1800"/>
              <a:buChar char="•"/>
              <a:defRPr/>
            </a:lvl3pPr>
            <a:lvl4pPr marL="1828800" lvl="3" indent="-342900" algn="l">
              <a:lnSpc>
                <a:spcPct val="100000"/>
              </a:lnSpc>
              <a:spcBef>
                <a:spcPts val="1000"/>
              </a:spcBef>
              <a:spcAft>
                <a:spcPts val="0"/>
              </a:spcAft>
              <a:buSzPts val="1800"/>
              <a:buChar char="•"/>
              <a:defRPr/>
            </a:lvl4pPr>
            <a:lvl5pPr marL="2286000" lvl="4" indent="-342900" algn="l">
              <a:lnSpc>
                <a:spcPct val="100000"/>
              </a:lnSpc>
              <a:spcBef>
                <a:spcPts val="1000"/>
              </a:spcBef>
              <a:spcAft>
                <a:spcPts val="0"/>
              </a:spcAft>
              <a:buSzPts val="1800"/>
              <a:buChar char="•"/>
              <a:defRPr/>
            </a:lvl5pPr>
            <a:lvl6pPr marL="2743200" lvl="5" indent="-342900" algn="l">
              <a:lnSpc>
                <a:spcPct val="100000"/>
              </a:lnSpc>
              <a:spcBef>
                <a:spcPts val="1000"/>
              </a:spcBef>
              <a:spcAft>
                <a:spcPts val="0"/>
              </a:spcAft>
              <a:buSzPts val="1800"/>
              <a:buChar char="•"/>
              <a:defRPr/>
            </a:lvl6pPr>
            <a:lvl7pPr marL="3200400" lvl="6" indent="-342900" algn="l">
              <a:lnSpc>
                <a:spcPct val="100000"/>
              </a:lnSpc>
              <a:spcBef>
                <a:spcPts val="1000"/>
              </a:spcBef>
              <a:spcAft>
                <a:spcPts val="0"/>
              </a:spcAft>
              <a:buSzPts val="1800"/>
              <a:buChar char="•"/>
              <a:defRPr/>
            </a:lvl7pPr>
            <a:lvl8pPr marL="3657600" lvl="7" indent="-342900" algn="l">
              <a:lnSpc>
                <a:spcPct val="100000"/>
              </a:lnSpc>
              <a:spcBef>
                <a:spcPts val="1000"/>
              </a:spcBef>
              <a:spcAft>
                <a:spcPts val="0"/>
              </a:spcAft>
              <a:buSzPts val="1800"/>
              <a:buChar char="•"/>
              <a:defRPr/>
            </a:lvl8pPr>
            <a:lvl9pPr marL="4114800" lvl="8" indent="-342900" algn="l">
              <a:lnSpc>
                <a:spcPct val="100000"/>
              </a:lnSpc>
              <a:spcBef>
                <a:spcPts val="1000"/>
              </a:spcBef>
              <a:spcAft>
                <a:spcPts val="0"/>
              </a:spcAft>
              <a:buSzPts val="1800"/>
              <a:buChar char="•"/>
              <a:defRPr/>
            </a:lvl9pPr>
          </a:lstStyle>
          <a:p>
            <a:endParaRPr/>
          </a:p>
        </p:txBody>
      </p:sp>
      <p:sp>
        <p:nvSpPr>
          <p:cNvPr id="91" name="Google Shape;91;p14"/>
          <p:cNvSpPr txBox="1">
            <a:spLocks noGrp="1"/>
          </p:cNvSpPr>
          <p:nvPr>
            <p:ph type="dt" idx="10"/>
          </p:nvPr>
        </p:nvSpPr>
        <p:spPr>
          <a:xfrm>
            <a:off x="7821429" y="6238816"/>
            <a:ext cx="2753700" cy="324000"/>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2" name="Google Shape;92;p14"/>
          <p:cNvSpPr txBox="1">
            <a:spLocks noGrp="1"/>
          </p:cNvSpPr>
          <p:nvPr>
            <p:ph type="ftr" idx="11"/>
          </p:nvPr>
        </p:nvSpPr>
        <p:spPr>
          <a:xfrm>
            <a:off x="1600200" y="6236208"/>
            <a:ext cx="5901300" cy="320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3" name="Google Shape;93;p14"/>
          <p:cNvSpPr>
            <a:spLocks noGrp="1"/>
          </p:cNvSpPr>
          <p:nvPr>
            <p:ph type="sldNum" idx="12"/>
          </p:nvPr>
        </p:nvSpPr>
        <p:spPr>
          <a:xfrm>
            <a:off x="10758922" y="6217920"/>
            <a:ext cx="365700" cy="365700"/>
          </a:xfrm>
          <a:prstGeom prst="ellipse">
            <a:avLst/>
          </a:prstGeom>
          <a:solidFill>
            <a:srgbClr val="1D1D1D">
              <a:alpha val="69411"/>
            </a:srgbClr>
          </a:solidFill>
          <a:ln>
            <a:noFill/>
          </a:ln>
        </p:spPr>
        <p:txBody>
          <a:bodyPr spcFirstLastPara="1" wrap="square" lIns="18275" tIns="45700" rIns="18275" bIns="45700" anchor="ctr" anchorCtr="0">
            <a:noAutofit/>
          </a:bodyPr>
          <a:lstStyle>
            <a:lvl1pPr marL="0" marR="0" lvl="0" indent="0" algn="ctr">
              <a:lnSpc>
                <a:spcPct val="100000"/>
              </a:lnSpc>
              <a:spcBef>
                <a:spcPts val="0"/>
              </a:spcBef>
              <a:spcAft>
                <a:spcPts val="0"/>
              </a:spcAft>
              <a:buClr>
                <a:srgbClr val="000000"/>
              </a:buClr>
              <a:buSzPts val="1100"/>
              <a:buFont typeface="Arial"/>
              <a:buNone/>
              <a:defRPr sz="1100" b="0" i="0" u="none" strike="noStrike" cap="none">
                <a:solidFill>
                  <a:srgbClr val="FFFFFF"/>
                </a:solidFill>
                <a:latin typeface="Gill Sans"/>
                <a:ea typeface="Gill Sans"/>
                <a:cs typeface="Gill Sans"/>
                <a:sym typeface="Gill Sans"/>
              </a:defRPr>
            </a:lvl1pPr>
            <a:lvl2pPr marL="0" marR="0" lvl="1" indent="0" algn="ctr">
              <a:lnSpc>
                <a:spcPct val="100000"/>
              </a:lnSpc>
              <a:spcBef>
                <a:spcPts val="0"/>
              </a:spcBef>
              <a:spcAft>
                <a:spcPts val="0"/>
              </a:spcAft>
              <a:buClr>
                <a:srgbClr val="000000"/>
              </a:buClr>
              <a:buSzPts val="1100"/>
              <a:buFont typeface="Arial"/>
              <a:buNone/>
              <a:defRPr sz="1100" b="0" i="0" u="none" strike="noStrike" cap="none">
                <a:solidFill>
                  <a:srgbClr val="FFFFFF"/>
                </a:solidFill>
                <a:latin typeface="Gill Sans"/>
                <a:ea typeface="Gill Sans"/>
                <a:cs typeface="Gill Sans"/>
                <a:sym typeface="Gill Sans"/>
              </a:defRPr>
            </a:lvl2pPr>
            <a:lvl3pPr marL="0" marR="0" lvl="2" indent="0" algn="ctr">
              <a:lnSpc>
                <a:spcPct val="100000"/>
              </a:lnSpc>
              <a:spcBef>
                <a:spcPts val="0"/>
              </a:spcBef>
              <a:spcAft>
                <a:spcPts val="0"/>
              </a:spcAft>
              <a:buClr>
                <a:srgbClr val="000000"/>
              </a:buClr>
              <a:buSzPts val="1100"/>
              <a:buFont typeface="Arial"/>
              <a:buNone/>
              <a:defRPr sz="1100" b="0" i="0" u="none" strike="noStrike" cap="none">
                <a:solidFill>
                  <a:srgbClr val="FFFFFF"/>
                </a:solidFill>
                <a:latin typeface="Gill Sans"/>
                <a:ea typeface="Gill Sans"/>
                <a:cs typeface="Gill Sans"/>
                <a:sym typeface="Gill Sans"/>
              </a:defRPr>
            </a:lvl3pPr>
            <a:lvl4pPr marL="0" marR="0" lvl="3" indent="0" algn="ctr">
              <a:lnSpc>
                <a:spcPct val="100000"/>
              </a:lnSpc>
              <a:spcBef>
                <a:spcPts val="0"/>
              </a:spcBef>
              <a:spcAft>
                <a:spcPts val="0"/>
              </a:spcAft>
              <a:buClr>
                <a:srgbClr val="000000"/>
              </a:buClr>
              <a:buSzPts val="1100"/>
              <a:buFont typeface="Arial"/>
              <a:buNone/>
              <a:defRPr sz="1100" b="0" i="0" u="none" strike="noStrike" cap="none">
                <a:solidFill>
                  <a:srgbClr val="FFFFFF"/>
                </a:solidFill>
                <a:latin typeface="Gill Sans"/>
                <a:ea typeface="Gill Sans"/>
                <a:cs typeface="Gill Sans"/>
                <a:sym typeface="Gill Sans"/>
              </a:defRPr>
            </a:lvl4pPr>
            <a:lvl5pPr marL="0" marR="0" lvl="4" indent="0" algn="ctr">
              <a:lnSpc>
                <a:spcPct val="100000"/>
              </a:lnSpc>
              <a:spcBef>
                <a:spcPts val="0"/>
              </a:spcBef>
              <a:spcAft>
                <a:spcPts val="0"/>
              </a:spcAft>
              <a:buClr>
                <a:srgbClr val="000000"/>
              </a:buClr>
              <a:buSzPts val="1100"/>
              <a:buFont typeface="Arial"/>
              <a:buNone/>
              <a:defRPr sz="1100" b="0" i="0" u="none" strike="noStrike" cap="none">
                <a:solidFill>
                  <a:srgbClr val="FFFFFF"/>
                </a:solidFill>
                <a:latin typeface="Gill Sans"/>
                <a:ea typeface="Gill Sans"/>
                <a:cs typeface="Gill Sans"/>
                <a:sym typeface="Gill Sans"/>
              </a:defRPr>
            </a:lvl5pPr>
            <a:lvl6pPr marL="0" marR="0" lvl="5" indent="0" algn="ctr">
              <a:lnSpc>
                <a:spcPct val="100000"/>
              </a:lnSpc>
              <a:spcBef>
                <a:spcPts val="0"/>
              </a:spcBef>
              <a:spcAft>
                <a:spcPts val="0"/>
              </a:spcAft>
              <a:buClr>
                <a:srgbClr val="000000"/>
              </a:buClr>
              <a:buSzPts val="1100"/>
              <a:buFont typeface="Arial"/>
              <a:buNone/>
              <a:defRPr sz="1100" b="0" i="0" u="none" strike="noStrike" cap="none">
                <a:solidFill>
                  <a:srgbClr val="FFFFFF"/>
                </a:solidFill>
                <a:latin typeface="Gill Sans"/>
                <a:ea typeface="Gill Sans"/>
                <a:cs typeface="Gill Sans"/>
                <a:sym typeface="Gill Sans"/>
              </a:defRPr>
            </a:lvl6pPr>
            <a:lvl7pPr marL="0" marR="0" lvl="6" indent="0" algn="ctr">
              <a:lnSpc>
                <a:spcPct val="100000"/>
              </a:lnSpc>
              <a:spcBef>
                <a:spcPts val="0"/>
              </a:spcBef>
              <a:spcAft>
                <a:spcPts val="0"/>
              </a:spcAft>
              <a:buClr>
                <a:srgbClr val="000000"/>
              </a:buClr>
              <a:buSzPts val="1100"/>
              <a:buFont typeface="Arial"/>
              <a:buNone/>
              <a:defRPr sz="1100" b="0" i="0" u="none" strike="noStrike" cap="none">
                <a:solidFill>
                  <a:srgbClr val="FFFFFF"/>
                </a:solidFill>
                <a:latin typeface="Gill Sans"/>
                <a:ea typeface="Gill Sans"/>
                <a:cs typeface="Gill Sans"/>
                <a:sym typeface="Gill Sans"/>
              </a:defRPr>
            </a:lvl7pPr>
            <a:lvl8pPr marL="0" marR="0" lvl="7" indent="0" algn="ctr">
              <a:lnSpc>
                <a:spcPct val="100000"/>
              </a:lnSpc>
              <a:spcBef>
                <a:spcPts val="0"/>
              </a:spcBef>
              <a:spcAft>
                <a:spcPts val="0"/>
              </a:spcAft>
              <a:buClr>
                <a:srgbClr val="000000"/>
              </a:buClr>
              <a:buSzPts val="1100"/>
              <a:buFont typeface="Arial"/>
              <a:buNone/>
              <a:defRPr sz="1100" b="0" i="0" u="none" strike="noStrike" cap="none">
                <a:solidFill>
                  <a:srgbClr val="FFFFFF"/>
                </a:solidFill>
                <a:latin typeface="Gill Sans"/>
                <a:ea typeface="Gill Sans"/>
                <a:cs typeface="Gill Sans"/>
                <a:sym typeface="Gill Sans"/>
              </a:defRPr>
            </a:lvl8pPr>
            <a:lvl9pPr marL="0" marR="0" lvl="8" indent="0" algn="ctr">
              <a:lnSpc>
                <a:spcPct val="100000"/>
              </a:lnSpc>
              <a:spcBef>
                <a:spcPts val="0"/>
              </a:spcBef>
              <a:spcAft>
                <a:spcPts val="0"/>
              </a:spcAft>
              <a:buClr>
                <a:srgbClr val="000000"/>
              </a:buClr>
              <a:buSzPts val="1100"/>
              <a:buFont typeface="Arial"/>
              <a:buNone/>
              <a:defRPr sz="1100" b="0" i="0" u="none" strike="noStrike" cap="none">
                <a:solidFill>
                  <a:srgbClr val="FFFFFF"/>
                </a:solidFill>
                <a:latin typeface="Gill Sans"/>
                <a:ea typeface="Gill Sans"/>
                <a:cs typeface="Gill Sans"/>
                <a:sym typeface="Gill Sans"/>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9"/>
        <p:cNvGrpSpPr/>
        <p:nvPr/>
      </p:nvGrpSpPr>
      <p:grpSpPr>
        <a:xfrm>
          <a:off x="0" y="0"/>
          <a:ext cx="0" cy="0"/>
          <a:chOff x="0" y="0"/>
          <a:chExt cx="0" cy="0"/>
        </a:xfrm>
      </p:grpSpPr>
      <p:sp>
        <p:nvSpPr>
          <p:cNvPr id="30" name="Google Shape;30;p5"/>
          <p:cNvSpPr txBox="1">
            <a:spLocks noGrp="1"/>
          </p:cNvSpPr>
          <p:nvPr>
            <p:ph type="dt" idx="10"/>
          </p:nvPr>
        </p:nvSpPr>
        <p:spPr>
          <a:xfrm>
            <a:off x="7821429" y="6238816"/>
            <a:ext cx="2753700" cy="324000"/>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5"/>
          <p:cNvSpPr txBox="1">
            <a:spLocks noGrp="1"/>
          </p:cNvSpPr>
          <p:nvPr>
            <p:ph type="ftr" idx="11"/>
          </p:nvPr>
        </p:nvSpPr>
        <p:spPr>
          <a:xfrm>
            <a:off x="1600200" y="6236208"/>
            <a:ext cx="5901300" cy="320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 name="Google Shape;32;p5"/>
          <p:cNvSpPr>
            <a:spLocks noGrp="1"/>
          </p:cNvSpPr>
          <p:nvPr>
            <p:ph type="sldNum" idx="12"/>
          </p:nvPr>
        </p:nvSpPr>
        <p:spPr>
          <a:xfrm>
            <a:off x="10758922" y="6217920"/>
            <a:ext cx="365700" cy="365700"/>
          </a:xfrm>
          <a:prstGeom prst="ellipse">
            <a:avLst/>
          </a:prstGeom>
          <a:solidFill>
            <a:srgbClr val="1D1D1D">
              <a:alpha val="69411"/>
            </a:srgbClr>
          </a:solidFill>
          <a:ln>
            <a:noFill/>
          </a:ln>
        </p:spPr>
        <p:txBody>
          <a:bodyPr spcFirstLastPara="1" wrap="square" lIns="18275" tIns="45700" rIns="18275" bIns="45700" anchor="ctr" anchorCtr="0">
            <a:noAutofit/>
          </a:bodyPr>
          <a:lstStyle>
            <a:lvl1pPr marL="0" marR="0" lvl="0" indent="0" algn="ctr">
              <a:lnSpc>
                <a:spcPct val="100000"/>
              </a:lnSpc>
              <a:spcBef>
                <a:spcPts val="0"/>
              </a:spcBef>
              <a:spcAft>
                <a:spcPts val="0"/>
              </a:spcAft>
              <a:buClr>
                <a:srgbClr val="000000"/>
              </a:buClr>
              <a:buSzPts val="1100"/>
              <a:buFont typeface="Arial"/>
              <a:buNone/>
              <a:defRPr sz="1100" b="0" i="0" u="none" strike="noStrike" cap="none">
                <a:solidFill>
                  <a:srgbClr val="FFFFFF"/>
                </a:solidFill>
                <a:latin typeface="Gill Sans"/>
                <a:ea typeface="Gill Sans"/>
                <a:cs typeface="Gill Sans"/>
                <a:sym typeface="Gill Sans"/>
              </a:defRPr>
            </a:lvl1pPr>
            <a:lvl2pPr marL="0" marR="0" lvl="1" indent="0" algn="ctr">
              <a:lnSpc>
                <a:spcPct val="100000"/>
              </a:lnSpc>
              <a:spcBef>
                <a:spcPts val="0"/>
              </a:spcBef>
              <a:spcAft>
                <a:spcPts val="0"/>
              </a:spcAft>
              <a:buClr>
                <a:srgbClr val="000000"/>
              </a:buClr>
              <a:buSzPts val="1100"/>
              <a:buFont typeface="Arial"/>
              <a:buNone/>
              <a:defRPr sz="1100" b="0" i="0" u="none" strike="noStrike" cap="none">
                <a:solidFill>
                  <a:srgbClr val="FFFFFF"/>
                </a:solidFill>
                <a:latin typeface="Gill Sans"/>
                <a:ea typeface="Gill Sans"/>
                <a:cs typeface="Gill Sans"/>
                <a:sym typeface="Gill Sans"/>
              </a:defRPr>
            </a:lvl2pPr>
            <a:lvl3pPr marL="0" marR="0" lvl="2" indent="0" algn="ctr">
              <a:lnSpc>
                <a:spcPct val="100000"/>
              </a:lnSpc>
              <a:spcBef>
                <a:spcPts val="0"/>
              </a:spcBef>
              <a:spcAft>
                <a:spcPts val="0"/>
              </a:spcAft>
              <a:buClr>
                <a:srgbClr val="000000"/>
              </a:buClr>
              <a:buSzPts val="1100"/>
              <a:buFont typeface="Arial"/>
              <a:buNone/>
              <a:defRPr sz="1100" b="0" i="0" u="none" strike="noStrike" cap="none">
                <a:solidFill>
                  <a:srgbClr val="FFFFFF"/>
                </a:solidFill>
                <a:latin typeface="Gill Sans"/>
                <a:ea typeface="Gill Sans"/>
                <a:cs typeface="Gill Sans"/>
                <a:sym typeface="Gill Sans"/>
              </a:defRPr>
            </a:lvl3pPr>
            <a:lvl4pPr marL="0" marR="0" lvl="3" indent="0" algn="ctr">
              <a:lnSpc>
                <a:spcPct val="100000"/>
              </a:lnSpc>
              <a:spcBef>
                <a:spcPts val="0"/>
              </a:spcBef>
              <a:spcAft>
                <a:spcPts val="0"/>
              </a:spcAft>
              <a:buClr>
                <a:srgbClr val="000000"/>
              </a:buClr>
              <a:buSzPts val="1100"/>
              <a:buFont typeface="Arial"/>
              <a:buNone/>
              <a:defRPr sz="1100" b="0" i="0" u="none" strike="noStrike" cap="none">
                <a:solidFill>
                  <a:srgbClr val="FFFFFF"/>
                </a:solidFill>
                <a:latin typeface="Gill Sans"/>
                <a:ea typeface="Gill Sans"/>
                <a:cs typeface="Gill Sans"/>
                <a:sym typeface="Gill Sans"/>
              </a:defRPr>
            </a:lvl4pPr>
            <a:lvl5pPr marL="0" marR="0" lvl="4" indent="0" algn="ctr">
              <a:lnSpc>
                <a:spcPct val="100000"/>
              </a:lnSpc>
              <a:spcBef>
                <a:spcPts val="0"/>
              </a:spcBef>
              <a:spcAft>
                <a:spcPts val="0"/>
              </a:spcAft>
              <a:buClr>
                <a:srgbClr val="000000"/>
              </a:buClr>
              <a:buSzPts val="1100"/>
              <a:buFont typeface="Arial"/>
              <a:buNone/>
              <a:defRPr sz="1100" b="0" i="0" u="none" strike="noStrike" cap="none">
                <a:solidFill>
                  <a:srgbClr val="FFFFFF"/>
                </a:solidFill>
                <a:latin typeface="Gill Sans"/>
                <a:ea typeface="Gill Sans"/>
                <a:cs typeface="Gill Sans"/>
                <a:sym typeface="Gill Sans"/>
              </a:defRPr>
            </a:lvl5pPr>
            <a:lvl6pPr marL="0" marR="0" lvl="5" indent="0" algn="ctr">
              <a:lnSpc>
                <a:spcPct val="100000"/>
              </a:lnSpc>
              <a:spcBef>
                <a:spcPts val="0"/>
              </a:spcBef>
              <a:spcAft>
                <a:spcPts val="0"/>
              </a:spcAft>
              <a:buClr>
                <a:srgbClr val="000000"/>
              </a:buClr>
              <a:buSzPts val="1100"/>
              <a:buFont typeface="Arial"/>
              <a:buNone/>
              <a:defRPr sz="1100" b="0" i="0" u="none" strike="noStrike" cap="none">
                <a:solidFill>
                  <a:srgbClr val="FFFFFF"/>
                </a:solidFill>
                <a:latin typeface="Gill Sans"/>
                <a:ea typeface="Gill Sans"/>
                <a:cs typeface="Gill Sans"/>
                <a:sym typeface="Gill Sans"/>
              </a:defRPr>
            </a:lvl6pPr>
            <a:lvl7pPr marL="0" marR="0" lvl="6" indent="0" algn="ctr">
              <a:lnSpc>
                <a:spcPct val="100000"/>
              </a:lnSpc>
              <a:spcBef>
                <a:spcPts val="0"/>
              </a:spcBef>
              <a:spcAft>
                <a:spcPts val="0"/>
              </a:spcAft>
              <a:buClr>
                <a:srgbClr val="000000"/>
              </a:buClr>
              <a:buSzPts val="1100"/>
              <a:buFont typeface="Arial"/>
              <a:buNone/>
              <a:defRPr sz="1100" b="0" i="0" u="none" strike="noStrike" cap="none">
                <a:solidFill>
                  <a:srgbClr val="FFFFFF"/>
                </a:solidFill>
                <a:latin typeface="Gill Sans"/>
                <a:ea typeface="Gill Sans"/>
                <a:cs typeface="Gill Sans"/>
                <a:sym typeface="Gill Sans"/>
              </a:defRPr>
            </a:lvl7pPr>
            <a:lvl8pPr marL="0" marR="0" lvl="7" indent="0" algn="ctr">
              <a:lnSpc>
                <a:spcPct val="100000"/>
              </a:lnSpc>
              <a:spcBef>
                <a:spcPts val="0"/>
              </a:spcBef>
              <a:spcAft>
                <a:spcPts val="0"/>
              </a:spcAft>
              <a:buClr>
                <a:srgbClr val="000000"/>
              </a:buClr>
              <a:buSzPts val="1100"/>
              <a:buFont typeface="Arial"/>
              <a:buNone/>
              <a:defRPr sz="1100" b="0" i="0" u="none" strike="noStrike" cap="none">
                <a:solidFill>
                  <a:srgbClr val="FFFFFF"/>
                </a:solidFill>
                <a:latin typeface="Gill Sans"/>
                <a:ea typeface="Gill Sans"/>
                <a:cs typeface="Gill Sans"/>
                <a:sym typeface="Gill Sans"/>
              </a:defRPr>
            </a:lvl8pPr>
            <a:lvl9pPr marL="0" marR="0" lvl="8" indent="0" algn="ctr">
              <a:lnSpc>
                <a:spcPct val="100000"/>
              </a:lnSpc>
              <a:spcBef>
                <a:spcPts val="0"/>
              </a:spcBef>
              <a:spcAft>
                <a:spcPts val="0"/>
              </a:spcAft>
              <a:buClr>
                <a:srgbClr val="000000"/>
              </a:buClr>
              <a:buSzPts val="1100"/>
              <a:buFont typeface="Arial"/>
              <a:buNone/>
              <a:defRPr sz="1100" b="0" i="0" u="none" strike="noStrike" cap="none">
                <a:solidFill>
                  <a:srgbClr val="FFFFFF"/>
                </a:solidFill>
                <a:latin typeface="Gill Sans"/>
                <a:ea typeface="Gill Sans"/>
                <a:cs typeface="Gill Sans"/>
                <a:sym typeface="Gill Sans"/>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accent2"/>
        </a:solidFill>
        <a:effectLst/>
      </p:bgPr>
    </p:bg>
    <p:spTree>
      <p:nvGrpSpPr>
        <p:cNvPr id="1" name="Shape 33"/>
        <p:cNvGrpSpPr/>
        <p:nvPr/>
      </p:nvGrpSpPr>
      <p:grpSpPr>
        <a:xfrm>
          <a:off x="0" y="0"/>
          <a:ext cx="0" cy="0"/>
          <a:chOff x="0" y="0"/>
          <a:chExt cx="0" cy="0"/>
        </a:xfrm>
      </p:grpSpPr>
      <p:sp>
        <p:nvSpPr>
          <p:cNvPr id="34" name="Google Shape;34;p6"/>
          <p:cNvSpPr txBox="1">
            <a:spLocks noGrp="1"/>
          </p:cNvSpPr>
          <p:nvPr>
            <p:ph type="ctrTitle"/>
          </p:nvPr>
        </p:nvSpPr>
        <p:spPr>
          <a:xfrm>
            <a:off x="1600200" y="2386744"/>
            <a:ext cx="8991600" cy="1645800"/>
          </a:xfrm>
          <a:prstGeom prst="rect">
            <a:avLst/>
          </a:prstGeom>
          <a:solidFill>
            <a:srgbClr val="FFFFFF"/>
          </a:solidFill>
          <a:ln w="38100" cap="flat" cmpd="sng">
            <a:solidFill>
              <a:srgbClr val="404040"/>
            </a:solidFill>
            <a:prstDash val="solid"/>
            <a:round/>
            <a:headEnd type="none" w="sm" len="sm"/>
            <a:tailEnd type="none" w="sm" len="sm"/>
          </a:ln>
        </p:spPr>
        <p:txBody>
          <a:bodyPr spcFirstLastPara="1" wrap="square" lIns="274300" tIns="182875" rIns="274300" bIns="182875" anchor="ctr" anchorCtr="1">
            <a:normAutofit/>
          </a:bodyPr>
          <a:lstStyle>
            <a:lvl1pPr lvl="0" algn="ctr">
              <a:lnSpc>
                <a:spcPct val="90000"/>
              </a:lnSpc>
              <a:spcBef>
                <a:spcPts val="0"/>
              </a:spcBef>
              <a:spcAft>
                <a:spcPts val="0"/>
              </a:spcAft>
              <a:buClr>
                <a:srgbClr val="262626"/>
              </a:buClr>
              <a:buSzPts val="3800"/>
              <a:buFont typeface="Gill Sans"/>
              <a:buNone/>
              <a:defRPr sz="3800">
                <a:solidFill>
                  <a:srgbClr val="262626"/>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6"/>
          <p:cNvSpPr txBox="1">
            <a:spLocks noGrp="1"/>
          </p:cNvSpPr>
          <p:nvPr>
            <p:ph type="subTitle" idx="1"/>
          </p:nvPr>
        </p:nvSpPr>
        <p:spPr>
          <a:xfrm>
            <a:off x="2695194" y="4352544"/>
            <a:ext cx="6801600" cy="1239900"/>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1000"/>
              </a:spcBef>
              <a:spcAft>
                <a:spcPts val="0"/>
              </a:spcAft>
              <a:buSzPts val="2000"/>
              <a:buNone/>
              <a:defRPr sz="2000">
                <a:solidFill>
                  <a:srgbClr val="FEFEFE"/>
                </a:solidFill>
              </a:defRPr>
            </a:lvl1pPr>
            <a:lvl2pPr lvl="1" algn="ctr">
              <a:lnSpc>
                <a:spcPct val="100000"/>
              </a:lnSpc>
              <a:spcBef>
                <a:spcPts val="1000"/>
              </a:spcBef>
              <a:spcAft>
                <a:spcPts val="0"/>
              </a:spcAft>
              <a:buSzPts val="2000"/>
              <a:buNone/>
              <a:defRPr sz="2000"/>
            </a:lvl2pPr>
            <a:lvl3pPr lvl="2" algn="ctr">
              <a:lnSpc>
                <a:spcPct val="100000"/>
              </a:lnSpc>
              <a:spcBef>
                <a:spcPts val="1000"/>
              </a:spcBef>
              <a:spcAft>
                <a:spcPts val="0"/>
              </a:spcAft>
              <a:buSzPts val="1800"/>
              <a:buNone/>
              <a:defRPr sz="1800"/>
            </a:lvl3pPr>
            <a:lvl4pPr lvl="3" algn="ctr">
              <a:lnSpc>
                <a:spcPct val="100000"/>
              </a:lnSpc>
              <a:spcBef>
                <a:spcPts val="1000"/>
              </a:spcBef>
              <a:spcAft>
                <a:spcPts val="0"/>
              </a:spcAft>
              <a:buSzPts val="1600"/>
              <a:buNone/>
              <a:defRPr sz="1600"/>
            </a:lvl4pPr>
            <a:lvl5pPr lvl="4" algn="ctr">
              <a:lnSpc>
                <a:spcPct val="100000"/>
              </a:lnSpc>
              <a:spcBef>
                <a:spcPts val="1000"/>
              </a:spcBef>
              <a:spcAft>
                <a:spcPts val="0"/>
              </a:spcAft>
              <a:buSzPts val="1600"/>
              <a:buNone/>
              <a:defRPr sz="1600"/>
            </a:lvl5pPr>
            <a:lvl6pPr lvl="5" algn="ctr">
              <a:lnSpc>
                <a:spcPct val="100000"/>
              </a:lnSpc>
              <a:spcBef>
                <a:spcPts val="1000"/>
              </a:spcBef>
              <a:spcAft>
                <a:spcPts val="0"/>
              </a:spcAft>
              <a:buSzPts val="1600"/>
              <a:buNone/>
              <a:defRPr sz="1600"/>
            </a:lvl6pPr>
            <a:lvl7pPr lvl="6" algn="ctr">
              <a:lnSpc>
                <a:spcPct val="100000"/>
              </a:lnSpc>
              <a:spcBef>
                <a:spcPts val="1000"/>
              </a:spcBef>
              <a:spcAft>
                <a:spcPts val="0"/>
              </a:spcAft>
              <a:buSzPts val="1600"/>
              <a:buNone/>
              <a:defRPr sz="1600"/>
            </a:lvl7pPr>
            <a:lvl8pPr lvl="7" algn="ctr">
              <a:lnSpc>
                <a:spcPct val="100000"/>
              </a:lnSpc>
              <a:spcBef>
                <a:spcPts val="1000"/>
              </a:spcBef>
              <a:spcAft>
                <a:spcPts val="0"/>
              </a:spcAft>
              <a:buSzPts val="1600"/>
              <a:buNone/>
              <a:defRPr sz="1600"/>
            </a:lvl8pPr>
            <a:lvl9pPr lvl="8" algn="ctr">
              <a:lnSpc>
                <a:spcPct val="100000"/>
              </a:lnSpc>
              <a:spcBef>
                <a:spcPts val="1000"/>
              </a:spcBef>
              <a:spcAft>
                <a:spcPts val="0"/>
              </a:spcAft>
              <a:buSzPts val="1600"/>
              <a:buNone/>
              <a:defRPr sz="1600"/>
            </a:lvl9pPr>
          </a:lstStyle>
          <a:p>
            <a:endParaRPr/>
          </a:p>
        </p:txBody>
      </p:sp>
      <p:sp>
        <p:nvSpPr>
          <p:cNvPr id="36" name="Google Shape;36;p6"/>
          <p:cNvSpPr txBox="1">
            <a:spLocks noGrp="1"/>
          </p:cNvSpPr>
          <p:nvPr>
            <p:ph type="dt" idx="10"/>
          </p:nvPr>
        </p:nvSpPr>
        <p:spPr>
          <a:xfrm>
            <a:off x="7821429" y="6238816"/>
            <a:ext cx="2753700" cy="324000"/>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6"/>
          <p:cNvSpPr txBox="1">
            <a:spLocks noGrp="1"/>
          </p:cNvSpPr>
          <p:nvPr>
            <p:ph type="ftr" idx="11"/>
          </p:nvPr>
        </p:nvSpPr>
        <p:spPr>
          <a:xfrm>
            <a:off x="1600200" y="6236208"/>
            <a:ext cx="5901300" cy="320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6"/>
          <p:cNvSpPr>
            <a:spLocks noGrp="1"/>
          </p:cNvSpPr>
          <p:nvPr>
            <p:ph type="sldNum" idx="12"/>
          </p:nvPr>
        </p:nvSpPr>
        <p:spPr>
          <a:xfrm>
            <a:off x="10758922" y="6217920"/>
            <a:ext cx="365700" cy="365700"/>
          </a:xfrm>
          <a:prstGeom prst="ellipse">
            <a:avLst/>
          </a:prstGeom>
          <a:solidFill>
            <a:srgbClr val="1D1D1D">
              <a:alpha val="69411"/>
            </a:srgbClr>
          </a:solidFill>
          <a:ln>
            <a:noFill/>
          </a:ln>
        </p:spPr>
        <p:txBody>
          <a:bodyPr spcFirstLastPara="1" wrap="square" lIns="18275" tIns="45700" rIns="18275" bIns="45700" anchor="ctr" anchorCtr="0">
            <a:noAutofit/>
          </a:bodyPr>
          <a:lstStyle>
            <a:lvl1pPr marL="0" marR="0" lvl="0" indent="0" algn="ctr">
              <a:lnSpc>
                <a:spcPct val="100000"/>
              </a:lnSpc>
              <a:spcBef>
                <a:spcPts val="0"/>
              </a:spcBef>
              <a:spcAft>
                <a:spcPts val="0"/>
              </a:spcAft>
              <a:buClr>
                <a:srgbClr val="000000"/>
              </a:buClr>
              <a:buSzPts val="1100"/>
              <a:buFont typeface="Arial"/>
              <a:buNone/>
              <a:defRPr sz="1100" b="0" i="0" u="none" strike="noStrike" cap="none">
                <a:solidFill>
                  <a:srgbClr val="FFFFFF"/>
                </a:solidFill>
                <a:latin typeface="Gill Sans"/>
                <a:ea typeface="Gill Sans"/>
                <a:cs typeface="Gill Sans"/>
                <a:sym typeface="Gill Sans"/>
              </a:defRPr>
            </a:lvl1pPr>
            <a:lvl2pPr marL="0" marR="0" lvl="1" indent="0" algn="ctr">
              <a:lnSpc>
                <a:spcPct val="100000"/>
              </a:lnSpc>
              <a:spcBef>
                <a:spcPts val="0"/>
              </a:spcBef>
              <a:spcAft>
                <a:spcPts val="0"/>
              </a:spcAft>
              <a:buClr>
                <a:srgbClr val="000000"/>
              </a:buClr>
              <a:buSzPts val="1100"/>
              <a:buFont typeface="Arial"/>
              <a:buNone/>
              <a:defRPr sz="1100" b="0" i="0" u="none" strike="noStrike" cap="none">
                <a:solidFill>
                  <a:srgbClr val="FFFFFF"/>
                </a:solidFill>
                <a:latin typeface="Gill Sans"/>
                <a:ea typeface="Gill Sans"/>
                <a:cs typeface="Gill Sans"/>
                <a:sym typeface="Gill Sans"/>
              </a:defRPr>
            </a:lvl2pPr>
            <a:lvl3pPr marL="0" marR="0" lvl="2" indent="0" algn="ctr">
              <a:lnSpc>
                <a:spcPct val="100000"/>
              </a:lnSpc>
              <a:spcBef>
                <a:spcPts val="0"/>
              </a:spcBef>
              <a:spcAft>
                <a:spcPts val="0"/>
              </a:spcAft>
              <a:buClr>
                <a:srgbClr val="000000"/>
              </a:buClr>
              <a:buSzPts val="1100"/>
              <a:buFont typeface="Arial"/>
              <a:buNone/>
              <a:defRPr sz="1100" b="0" i="0" u="none" strike="noStrike" cap="none">
                <a:solidFill>
                  <a:srgbClr val="FFFFFF"/>
                </a:solidFill>
                <a:latin typeface="Gill Sans"/>
                <a:ea typeface="Gill Sans"/>
                <a:cs typeface="Gill Sans"/>
                <a:sym typeface="Gill Sans"/>
              </a:defRPr>
            </a:lvl3pPr>
            <a:lvl4pPr marL="0" marR="0" lvl="3" indent="0" algn="ctr">
              <a:lnSpc>
                <a:spcPct val="100000"/>
              </a:lnSpc>
              <a:spcBef>
                <a:spcPts val="0"/>
              </a:spcBef>
              <a:spcAft>
                <a:spcPts val="0"/>
              </a:spcAft>
              <a:buClr>
                <a:srgbClr val="000000"/>
              </a:buClr>
              <a:buSzPts val="1100"/>
              <a:buFont typeface="Arial"/>
              <a:buNone/>
              <a:defRPr sz="1100" b="0" i="0" u="none" strike="noStrike" cap="none">
                <a:solidFill>
                  <a:srgbClr val="FFFFFF"/>
                </a:solidFill>
                <a:latin typeface="Gill Sans"/>
                <a:ea typeface="Gill Sans"/>
                <a:cs typeface="Gill Sans"/>
                <a:sym typeface="Gill Sans"/>
              </a:defRPr>
            </a:lvl4pPr>
            <a:lvl5pPr marL="0" marR="0" lvl="4" indent="0" algn="ctr">
              <a:lnSpc>
                <a:spcPct val="100000"/>
              </a:lnSpc>
              <a:spcBef>
                <a:spcPts val="0"/>
              </a:spcBef>
              <a:spcAft>
                <a:spcPts val="0"/>
              </a:spcAft>
              <a:buClr>
                <a:srgbClr val="000000"/>
              </a:buClr>
              <a:buSzPts val="1100"/>
              <a:buFont typeface="Arial"/>
              <a:buNone/>
              <a:defRPr sz="1100" b="0" i="0" u="none" strike="noStrike" cap="none">
                <a:solidFill>
                  <a:srgbClr val="FFFFFF"/>
                </a:solidFill>
                <a:latin typeface="Gill Sans"/>
                <a:ea typeface="Gill Sans"/>
                <a:cs typeface="Gill Sans"/>
                <a:sym typeface="Gill Sans"/>
              </a:defRPr>
            </a:lvl5pPr>
            <a:lvl6pPr marL="0" marR="0" lvl="5" indent="0" algn="ctr">
              <a:lnSpc>
                <a:spcPct val="100000"/>
              </a:lnSpc>
              <a:spcBef>
                <a:spcPts val="0"/>
              </a:spcBef>
              <a:spcAft>
                <a:spcPts val="0"/>
              </a:spcAft>
              <a:buClr>
                <a:srgbClr val="000000"/>
              </a:buClr>
              <a:buSzPts val="1100"/>
              <a:buFont typeface="Arial"/>
              <a:buNone/>
              <a:defRPr sz="1100" b="0" i="0" u="none" strike="noStrike" cap="none">
                <a:solidFill>
                  <a:srgbClr val="FFFFFF"/>
                </a:solidFill>
                <a:latin typeface="Gill Sans"/>
                <a:ea typeface="Gill Sans"/>
                <a:cs typeface="Gill Sans"/>
                <a:sym typeface="Gill Sans"/>
              </a:defRPr>
            </a:lvl6pPr>
            <a:lvl7pPr marL="0" marR="0" lvl="6" indent="0" algn="ctr">
              <a:lnSpc>
                <a:spcPct val="100000"/>
              </a:lnSpc>
              <a:spcBef>
                <a:spcPts val="0"/>
              </a:spcBef>
              <a:spcAft>
                <a:spcPts val="0"/>
              </a:spcAft>
              <a:buClr>
                <a:srgbClr val="000000"/>
              </a:buClr>
              <a:buSzPts val="1100"/>
              <a:buFont typeface="Arial"/>
              <a:buNone/>
              <a:defRPr sz="1100" b="0" i="0" u="none" strike="noStrike" cap="none">
                <a:solidFill>
                  <a:srgbClr val="FFFFFF"/>
                </a:solidFill>
                <a:latin typeface="Gill Sans"/>
                <a:ea typeface="Gill Sans"/>
                <a:cs typeface="Gill Sans"/>
                <a:sym typeface="Gill Sans"/>
              </a:defRPr>
            </a:lvl7pPr>
            <a:lvl8pPr marL="0" marR="0" lvl="7" indent="0" algn="ctr">
              <a:lnSpc>
                <a:spcPct val="100000"/>
              </a:lnSpc>
              <a:spcBef>
                <a:spcPts val="0"/>
              </a:spcBef>
              <a:spcAft>
                <a:spcPts val="0"/>
              </a:spcAft>
              <a:buClr>
                <a:srgbClr val="000000"/>
              </a:buClr>
              <a:buSzPts val="1100"/>
              <a:buFont typeface="Arial"/>
              <a:buNone/>
              <a:defRPr sz="1100" b="0" i="0" u="none" strike="noStrike" cap="none">
                <a:solidFill>
                  <a:srgbClr val="FFFFFF"/>
                </a:solidFill>
                <a:latin typeface="Gill Sans"/>
                <a:ea typeface="Gill Sans"/>
                <a:cs typeface="Gill Sans"/>
                <a:sym typeface="Gill Sans"/>
              </a:defRPr>
            </a:lvl8pPr>
            <a:lvl9pPr marL="0" marR="0" lvl="8" indent="0" algn="ctr">
              <a:lnSpc>
                <a:spcPct val="100000"/>
              </a:lnSpc>
              <a:spcBef>
                <a:spcPts val="0"/>
              </a:spcBef>
              <a:spcAft>
                <a:spcPts val="0"/>
              </a:spcAft>
              <a:buClr>
                <a:srgbClr val="000000"/>
              </a:buClr>
              <a:buSzPts val="1100"/>
              <a:buFont typeface="Arial"/>
              <a:buNone/>
              <a:defRPr sz="1100" b="0" i="0" u="none" strike="noStrike" cap="none">
                <a:solidFill>
                  <a:srgbClr val="FFFFFF"/>
                </a:solidFill>
                <a:latin typeface="Gill Sans"/>
                <a:ea typeface="Gill Sans"/>
                <a:cs typeface="Gill Sans"/>
                <a:sym typeface="Gill Sans"/>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accent1"/>
        </a:solidFill>
        <a:effectLst/>
      </p:bgPr>
    </p:bg>
    <p:spTree>
      <p:nvGrpSpPr>
        <p:cNvPr id="1" name="Shape 39"/>
        <p:cNvGrpSpPr/>
        <p:nvPr/>
      </p:nvGrpSpPr>
      <p:grpSpPr>
        <a:xfrm>
          <a:off x="0" y="0"/>
          <a:ext cx="0" cy="0"/>
          <a:chOff x="0" y="0"/>
          <a:chExt cx="0" cy="0"/>
        </a:xfrm>
      </p:grpSpPr>
      <p:sp>
        <p:nvSpPr>
          <p:cNvPr id="40" name="Google Shape;40;p7"/>
          <p:cNvSpPr txBox="1">
            <a:spLocks noGrp="1"/>
          </p:cNvSpPr>
          <p:nvPr>
            <p:ph type="title"/>
          </p:nvPr>
        </p:nvSpPr>
        <p:spPr>
          <a:xfrm>
            <a:off x="1600200" y="2386744"/>
            <a:ext cx="8991600" cy="1645800"/>
          </a:xfrm>
          <a:prstGeom prst="rect">
            <a:avLst/>
          </a:prstGeom>
          <a:solidFill>
            <a:srgbClr val="FFFFFF"/>
          </a:solidFill>
          <a:ln w="38100" cap="flat" cmpd="sng">
            <a:solidFill>
              <a:srgbClr val="404040"/>
            </a:solidFill>
            <a:prstDash val="solid"/>
            <a:round/>
            <a:headEnd type="none" w="sm" len="sm"/>
            <a:tailEnd type="none" w="sm" len="sm"/>
          </a:ln>
        </p:spPr>
        <p:txBody>
          <a:bodyPr spcFirstLastPara="1" wrap="square" lIns="274300" tIns="182875" rIns="274300" bIns="182875" anchor="ctr" anchorCtr="1">
            <a:normAutofit/>
          </a:bodyPr>
          <a:lstStyle>
            <a:lvl1pPr lvl="0" algn="ctr">
              <a:lnSpc>
                <a:spcPct val="90000"/>
              </a:lnSpc>
              <a:spcBef>
                <a:spcPts val="0"/>
              </a:spcBef>
              <a:spcAft>
                <a:spcPts val="0"/>
              </a:spcAft>
              <a:buClr>
                <a:srgbClr val="262626"/>
              </a:buClr>
              <a:buSzPts val="3800"/>
              <a:buFont typeface="Gill Sans"/>
              <a:buNone/>
              <a:defRPr sz="3800">
                <a:solidFill>
                  <a:srgbClr val="262626"/>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7"/>
          <p:cNvSpPr txBox="1">
            <a:spLocks noGrp="1"/>
          </p:cNvSpPr>
          <p:nvPr>
            <p:ph type="body" idx="1"/>
          </p:nvPr>
        </p:nvSpPr>
        <p:spPr>
          <a:xfrm>
            <a:off x="2695194" y="4352465"/>
            <a:ext cx="6801600" cy="1265100"/>
          </a:xfrm>
          <a:prstGeom prst="rect">
            <a:avLst/>
          </a:prstGeom>
          <a:noFill/>
          <a:ln>
            <a:noFill/>
          </a:ln>
        </p:spPr>
        <p:txBody>
          <a:bodyPr spcFirstLastPara="1" wrap="square" lIns="91425" tIns="45700" rIns="91425" bIns="45700" anchor="t" anchorCtr="1">
            <a:normAutofit/>
          </a:bodyPr>
          <a:lstStyle>
            <a:lvl1pPr marL="457200" lvl="0" indent="-228600" algn="l">
              <a:lnSpc>
                <a:spcPct val="100000"/>
              </a:lnSpc>
              <a:spcBef>
                <a:spcPts val="1000"/>
              </a:spcBef>
              <a:spcAft>
                <a:spcPts val="0"/>
              </a:spcAft>
              <a:buSzPts val="2000"/>
              <a:buNone/>
              <a:defRPr sz="2000">
                <a:solidFill>
                  <a:schemeClr val="lt1"/>
                </a:solidFill>
              </a:defRPr>
            </a:lvl1pPr>
            <a:lvl2pPr marL="914400" lvl="1" indent="-228600" algn="l">
              <a:lnSpc>
                <a:spcPct val="100000"/>
              </a:lnSpc>
              <a:spcBef>
                <a:spcPts val="1000"/>
              </a:spcBef>
              <a:spcAft>
                <a:spcPts val="0"/>
              </a:spcAft>
              <a:buSzPts val="2000"/>
              <a:buNone/>
              <a:defRPr sz="2000">
                <a:solidFill>
                  <a:schemeClr val="lt1"/>
                </a:solidFill>
              </a:defRPr>
            </a:lvl2pPr>
            <a:lvl3pPr marL="1371600" lvl="2" indent="-228600" algn="l">
              <a:lnSpc>
                <a:spcPct val="100000"/>
              </a:lnSpc>
              <a:spcBef>
                <a:spcPts val="1000"/>
              </a:spcBef>
              <a:spcAft>
                <a:spcPts val="0"/>
              </a:spcAft>
              <a:buSzPts val="1800"/>
              <a:buNone/>
              <a:defRPr sz="1800">
                <a:solidFill>
                  <a:schemeClr val="lt1"/>
                </a:solidFill>
              </a:defRPr>
            </a:lvl3pPr>
            <a:lvl4pPr marL="1828800" lvl="3" indent="-228600" algn="l">
              <a:lnSpc>
                <a:spcPct val="100000"/>
              </a:lnSpc>
              <a:spcBef>
                <a:spcPts val="1000"/>
              </a:spcBef>
              <a:spcAft>
                <a:spcPts val="0"/>
              </a:spcAft>
              <a:buSzPts val="1600"/>
              <a:buNone/>
              <a:defRPr sz="1600">
                <a:solidFill>
                  <a:schemeClr val="lt1"/>
                </a:solidFill>
              </a:defRPr>
            </a:lvl4pPr>
            <a:lvl5pPr marL="2286000" lvl="4" indent="-228600" algn="l">
              <a:lnSpc>
                <a:spcPct val="100000"/>
              </a:lnSpc>
              <a:spcBef>
                <a:spcPts val="1000"/>
              </a:spcBef>
              <a:spcAft>
                <a:spcPts val="0"/>
              </a:spcAft>
              <a:buSzPts val="1600"/>
              <a:buNone/>
              <a:defRPr sz="1600">
                <a:solidFill>
                  <a:schemeClr val="lt1"/>
                </a:solidFill>
              </a:defRPr>
            </a:lvl5pPr>
            <a:lvl6pPr marL="2743200" lvl="5" indent="-228600" algn="l">
              <a:lnSpc>
                <a:spcPct val="100000"/>
              </a:lnSpc>
              <a:spcBef>
                <a:spcPts val="1000"/>
              </a:spcBef>
              <a:spcAft>
                <a:spcPts val="0"/>
              </a:spcAft>
              <a:buSzPts val="1600"/>
              <a:buNone/>
              <a:defRPr sz="1600">
                <a:solidFill>
                  <a:schemeClr val="lt1"/>
                </a:solidFill>
              </a:defRPr>
            </a:lvl6pPr>
            <a:lvl7pPr marL="3200400" lvl="6" indent="-228600" algn="l">
              <a:lnSpc>
                <a:spcPct val="100000"/>
              </a:lnSpc>
              <a:spcBef>
                <a:spcPts val="1000"/>
              </a:spcBef>
              <a:spcAft>
                <a:spcPts val="0"/>
              </a:spcAft>
              <a:buSzPts val="1600"/>
              <a:buNone/>
              <a:defRPr sz="1600">
                <a:solidFill>
                  <a:schemeClr val="lt1"/>
                </a:solidFill>
              </a:defRPr>
            </a:lvl7pPr>
            <a:lvl8pPr marL="3657600" lvl="7" indent="-228600" algn="l">
              <a:lnSpc>
                <a:spcPct val="100000"/>
              </a:lnSpc>
              <a:spcBef>
                <a:spcPts val="1000"/>
              </a:spcBef>
              <a:spcAft>
                <a:spcPts val="0"/>
              </a:spcAft>
              <a:buSzPts val="1600"/>
              <a:buNone/>
              <a:defRPr sz="1600">
                <a:solidFill>
                  <a:schemeClr val="lt1"/>
                </a:solidFill>
              </a:defRPr>
            </a:lvl8pPr>
            <a:lvl9pPr marL="4114800" lvl="8" indent="-228600" algn="l">
              <a:lnSpc>
                <a:spcPct val="100000"/>
              </a:lnSpc>
              <a:spcBef>
                <a:spcPts val="1000"/>
              </a:spcBef>
              <a:spcAft>
                <a:spcPts val="0"/>
              </a:spcAft>
              <a:buSzPts val="1600"/>
              <a:buNone/>
              <a:defRPr sz="1600">
                <a:solidFill>
                  <a:schemeClr val="lt1"/>
                </a:solidFill>
              </a:defRPr>
            </a:lvl9pPr>
          </a:lstStyle>
          <a:p>
            <a:endParaRPr/>
          </a:p>
        </p:txBody>
      </p:sp>
      <p:sp>
        <p:nvSpPr>
          <p:cNvPr id="42" name="Google Shape;42;p7"/>
          <p:cNvSpPr txBox="1">
            <a:spLocks noGrp="1"/>
          </p:cNvSpPr>
          <p:nvPr>
            <p:ph type="dt" idx="10"/>
          </p:nvPr>
        </p:nvSpPr>
        <p:spPr>
          <a:xfrm>
            <a:off x="7821429" y="6238816"/>
            <a:ext cx="2753700" cy="324000"/>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3" name="Google Shape;43;p7"/>
          <p:cNvSpPr txBox="1">
            <a:spLocks noGrp="1"/>
          </p:cNvSpPr>
          <p:nvPr>
            <p:ph type="ftr" idx="11"/>
          </p:nvPr>
        </p:nvSpPr>
        <p:spPr>
          <a:xfrm>
            <a:off x="1600200" y="6236208"/>
            <a:ext cx="5901300" cy="320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4" name="Google Shape;44;p7"/>
          <p:cNvSpPr>
            <a:spLocks noGrp="1"/>
          </p:cNvSpPr>
          <p:nvPr>
            <p:ph type="sldNum" idx="12"/>
          </p:nvPr>
        </p:nvSpPr>
        <p:spPr>
          <a:xfrm>
            <a:off x="10758922" y="6217920"/>
            <a:ext cx="365700" cy="365700"/>
          </a:xfrm>
          <a:prstGeom prst="ellipse">
            <a:avLst/>
          </a:prstGeom>
          <a:solidFill>
            <a:srgbClr val="1D1D1D">
              <a:alpha val="69411"/>
            </a:srgbClr>
          </a:solidFill>
          <a:ln>
            <a:noFill/>
          </a:ln>
        </p:spPr>
        <p:txBody>
          <a:bodyPr spcFirstLastPara="1" wrap="square" lIns="18275" tIns="45700" rIns="18275" bIns="45700" anchor="ctr" anchorCtr="0">
            <a:noAutofit/>
          </a:bodyPr>
          <a:lstStyle>
            <a:lvl1pPr marL="0" marR="0" lvl="0" indent="0" algn="ctr">
              <a:lnSpc>
                <a:spcPct val="100000"/>
              </a:lnSpc>
              <a:spcBef>
                <a:spcPts val="0"/>
              </a:spcBef>
              <a:spcAft>
                <a:spcPts val="0"/>
              </a:spcAft>
              <a:buClr>
                <a:srgbClr val="000000"/>
              </a:buClr>
              <a:buSzPts val="1100"/>
              <a:buFont typeface="Arial"/>
              <a:buNone/>
              <a:defRPr sz="1100" b="0" i="0" u="none" strike="noStrike" cap="none">
                <a:solidFill>
                  <a:srgbClr val="FFFFFF"/>
                </a:solidFill>
                <a:latin typeface="Gill Sans"/>
                <a:ea typeface="Gill Sans"/>
                <a:cs typeface="Gill Sans"/>
                <a:sym typeface="Gill Sans"/>
              </a:defRPr>
            </a:lvl1pPr>
            <a:lvl2pPr marL="0" marR="0" lvl="1" indent="0" algn="ctr">
              <a:lnSpc>
                <a:spcPct val="100000"/>
              </a:lnSpc>
              <a:spcBef>
                <a:spcPts val="0"/>
              </a:spcBef>
              <a:spcAft>
                <a:spcPts val="0"/>
              </a:spcAft>
              <a:buClr>
                <a:srgbClr val="000000"/>
              </a:buClr>
              <a:buSzPts val="1100"/>
              <a:buFont typeface="Arial"/>
              <a:buNone/>
              <a:defRPr sz="1100" b="0" i="0" u="none" strike="noStrike" cap="none">
                <a:solidFill>
                  <a:srgbClr val="FFFFFF"/>
                </a:solidFill>
                <a:latin typeface="Gill Sans"/>
                <a:ea typeface="Gill Sans"/>
                <a:cs typeface="Gill Sans"/>
                <a:sym typeface="Gill Sans"/>
              </a:defRPr>
            </a:lvl2pPr>
            <a:lvl3pPr marL="0" marR="0" lvl="2" indent="0" algn="ctr">
              <a:lnSpc>
                <a:spcPct val="100000"/>
              </a:lnSpc>
              <a:spcBef>
                <a:spcPts val="0"/>
              </a:spcBef>
              <a:spcAft>
                <a:spcPts val="0"/>
              </a:spcAft>
              <a:buClr>
                <a:srgbClr val="000000"/>
              </a:buClr>
              <a:buSzPts val="1100"/>
              <a:buFont typeface="Arial"/>
              <a:buNone/>
              <a:defRPr sz="1100" b="0" i="0" u="none" strike="noStrike" cap="none">
                <a:solidFill>
                  <a:srgbClr val="FFFFFF"/>
                </a:solidFill>
                <a:latin typeface="Gill Sans"/>
                <a:ea typeface="Gill Sans"/>
                <a:cs typeface="Gill Sans"/>
                <a:sym typeface="Gill Sans"/>
              </a:defRPr>
            </a:lvl3pPr>
            <a:lvl4pPr marL="0" marR="0" lvl="3" indent="0" algn="ctr">
              <a:lnSpc>
                <a:spcPct val="100000"/>
              </a:lnSpc>
              <a:spcBef>
                <a:spcPts val="0"/>
              </a:spcBef>
              <a:spcAft>
                <a:spcPts val="0"/>
              </a:spcAft>
              <a:buClr>
                <a:srgbClr val="000000"/>
              </a:buClr>
              <a:buSzPts val="1100"/>
              <a:buFont typeface="Arial"/>
              <a:buNone/>
              <a:defRPr sz="1100" b="0" i="0" u="none" strike="noStrike" cap="none">
                <a:solidFill>
                  <a:srgbClr val="FFFFFF"/>
                </a:solidFill>
                <a:latin typeface="Gill Sans"/>
                <a:ea typeface="Gill Sans"/>
                <a:cs typeface="Gill Sans"/>
                <a:sym typeface="Gill Sans"/>
              </a:defRPr>
            </a:lvl4pPr>
            <a:lvl5pPr marL="0" marR="0" lvl="4" indent="0" algn="ctr">
              <a:lnSpc>
                <a:spcPct val="100000"/>
              </a:lnSpc>
              <a:spcBef>
                <a:spcPts val="0"/>
              </a:spcBef>
              <a:spcAft>
                <a:spcPts val="0"/>
              </a:spcAft>
              <a:buClr>
                <a:srgbClr val="000000"/>
              </a:buClr>
              <a:buSzPts val="1100"/>
              <a:buFont typeface="Arial"/>
              <a:buNone/>
              <a:defRPr sz="1100" b="0" i="0" u="none" strike="noStrike" cap="none">
                <a:solidFill>
                  <a:srgbClr val="FFFFFF"/>
                </a:solidFill>
                <a:latin typeface="Gill Sans"/>
                <a:ea typeface="Gill Sans"/>
                <a:cs typeface="Gill Sans"/>
                <a:sym typeface="Gill Sans"/>
              </a:defRPr>
            </a:lvl5pPr>
            <a:lvl6pPr marL="0" marR="0" lvl="5" indent="0" algn="ctr">
              <a:lnSpc>
                <a:spcPct val="100000"/>
              </a:lnSpc>
              <a:spcBef>
                <a:spcPts val="0"/>
              </a:spcBef>
              <a:spcAft>
                <a:spcPts val="0"/>
              </a:spcAft>
              <a:buClr>
                <a:srgbClr val="000000"/>
              </a:buClr>
              <a:buSzPts val="1100"/>
              <a:buFont typeface="Arial"/>
              <a:buNone/>
              <a:defRPr sz="1100" b="0" i="0" u="none" strike="noStrike" cap="none">
                <a:solidFill>
                  <a:srgbClr val="FFFFFF"/>
                </a:solidFill>
                <a:latin typeface="Gill Sans"/>
                <a:ea typeface="Gill Sans"/>
                <a:cs typeface="Gill Sans"/>
                <a:sym typeface="Gill Sans"/>
              </a:defRPr>
            </a:lvl6pPr>
            <a:lvl7pPr marL="0" marR="0" lvl="6" indent="0" algn="ctr">
              <a:lnSpc>
                <a:spcPct val="100000"/>
              </a:lnSpc>
              <a:spcBef>
                <a:spcPts val="0"/>
              </a:spcBef>
              <a:spcAft>
                <a:spcPts val="0"/>
              </a:spcAft>
              <a:buClr>
                <a:srgbClr val="000000"/>
              </a:buClr>
              <a:buSzPts val="1100"/>
              <a:buFont typeface="Arial"/>
              <a:buNone/>
              <a:defRPr sz="1100" b="0" i="0" u="none" strike="noStrike" cap="none">
                <a:solidFill>
                  <a:srgbClr val="FFFFFF"/>
                </a:solidFill>
                <a:latin typeface="Gill Sans"/>
                <a:ea typeface="Gill Sans"/>
                <a:cs typeface="Gill Sans"/>
                <a:sym typeface="Gill Sans"/>
              </a:defRPr>
            </a:lvl7pPr>
            <a:lvl8pPr marL="0" marR="0" lvl="7" indent="0" algn="ctr">
              <a:lnSpc>
                <a:spcPct val="100000"/>
              </a:lnSpc>
              <a:spcBef>
                <a:spcPts val="0"/>
              </a:spcBef>
              <a:spcAft>
                <a:spcPts val="0"/>
              </a:spcAft>
              <a:buClr>
                <a:srgbClr val="000000"/>
              </a:buClr>
              <a:buSzPts val="1100"/>
              <a:buFont typeface="Arial"/>
              <a:buNone/>
              <a:defRPr sz="1100" b="0" i="0" u="none" strike="noStrike" cap="none">
                <a:solidFill>
                  <a:srgbClr val="FFFFFF"/>
                </a:solidFill>
                <a:latin typeface="Gill Sans"/>
                <a:ea typeface="Gill Sans"/>
                <a:cs typeface="Gill Sans"/>
                <a:sym typeface="Gill Sans"/>
              </a:defRPr>
            </a:lvl8pPr>
            <a:lvl9pPr marL="0" marR="0" lvl="8" indent="0" algn="ctr">
              <a:lnSpc>
                <a:spcPct val="100000"/>
              </a:lnSpc>
              <a:spcBef>
                <a:spcPts val="0"/>
              </a:spcBef>
              <a:spcAft>
                <a:spcPts val="0"/>
              </a:spcAft>
              <a:buClr>
                <a:srgbClr val="000000"/>
              </a:buClr>
              <a:buSzPts val="1100"/>
              <a:buFont typeface="Arial"/>
              <a:buNone/>
              <a:defRPr sz="1100" b="0" i="0" u="none" strike="noStrike" cap="none">
                <a:solidFill>
                  <a:srgbClr val="FFFFFF"/>
                </a:solidFill>
                <a:latin typeface="Gill Sans"/>
                <a:ea typeface="Gill Sans"/>
                <a:cs typeface="Gill Sans"/>
                <a:sym typeface="Gill Sans"/>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5"/>
        <p:cNvGrpSpPr/>
        <p:nvPr/>
      </p:nvGrpSpPr>
      <p:grpSpPr>
        <a:xfrm>
          <a:off x="0" y="0"/>
          <a:ext cx="0" cy="0"/>
          <a:chOff x="0" y="0"/>
          <a:chExt cx="0" cy="0"/>
        </a:xfrm>
      </p:grpSpPr>
      <p:sp>
        <p:nvSpPr>
          <p:cNvPr id="46" name="Google Shape;46;p8"/>
          <p:cNvSpPr txBox="1">
            <a:spLocks noGrp="1"/>
          </p:cNvSpPr>
          <p:nvPr>
            <p:ph type="title"/>
          </p:nvPr>
        </p:nvSpPr>
        <p:spPr>
          <a:xfrm>
            <a:off x="2231136" y="964692"/>
            <a:ext cx="7729800" cy="1188600"/>
          </a:xfrm>
          <a:prstGeom prst="rect">
            <a:avLst/>
          </a:prstGeom>
          <a:solidFill>
            <a:srgbClr val="FFFFFF"/>
          </a:solidFill>
          <a:ln w="31750" cap="sq" cmpd="sng">
            <a:solidFill>
              <a:srgbClr val="404040"/>
            </a:solidFill>
            <a:prstDash val="solid"/>
            <a:miter lim="800000"/>
            <a:headEnd type="none" w="sm" len="sm"/>
            <a:tailEnd type="none" w="sm" len="sm"/>
          </a:ln>
        </p:spPr>
        <p:txBody>
          <a:bodyPr spcFirstLastPara="1" wrap="square" lIns="182875" tIns="182875" rIns="182875" bIns="182875" anchor="ctr" anchorCtr="0">
            <a:normAutofit/>
          </a:bodyPr>
          <a:lstStyle>
            <a:lvl1pPr lvl="0" algn="ctr">
              <a:lnSpc>
                <a:spcPct val="90000"/>
              </a:lnSpc>
              <a:spcBef>
                <a:spcPts val="0"/>
              </a:spcBef>
              <a:spcAft>
                <a:spcPts val="0"/>
              </a:spcAft>
              <a:buClr>
                <a:srgbClr val="262626"/>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8"/>
          <p:cNvSpPr txBox="1">
            <a:spLocks noGrp="1"/>
          </p:cNvSpPr>
          <p:nvPr>
            <p:ph type="body" idx="1"/>
          </p:nvPr>
        </p:nvSpPr>
        <p:spPr>
          <a:xfrm>
            <a:off x="1581912" y="2638044"/>
            <a:ext cx="4271700" cy="31020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1000"/>
              </a:spcBef>
              <a:spcAft>
                <a:spcPts val="0"/>
              </a:spcAft>
              <a:buSzPts val="1800"/>
              <a:buChar char="•"/>
              <a:defRPr/>
            </a:lvl1pPr>
            <a:lvl2pPr marL="914400" lvl="1" indent="-342900" algn="l">
              <a:lnSpc>
                <a:spcPct val="100000"/>
              </a:lnSpc>
              <a:spcBef>
                <a:spcPts val="1000"/>
              </a:spcBef>
              <a:spcAft>
                <a:spcPts val="0"/>
              </a:spcAft>
              <a:buSzPts val="1800"/>
              <a:buChar char="•"/>
              <a:defRPr/>
            </a:lvl2pPr>
            <a:lvl3pPr marL="1371600" lvl="2" indent="-342900" algn="l">
              <a:lnSpc>
                <a:spcPct val="100000"/>
              </a:lnSpc>
              <a:spcBef>
                <a:spcPts val="1000"/>
              </a:spcBef>
              <a:spcAft>
                <a:spcPts val="0"/>
              </a:spcAft>
              <a:buSzPts val="1800"/>
              <a:buChar char="•"/>
              <a:defRPr/>
            </a:lvl3pPr>
            <a:lvl4pPr marL="1828800" lvl="3" indent="-342900" algn="l">
              <a:lnSpc>
                <a:spcPct val="100000"/>
              </a:lnSpc>
              <a:spcBef>
                <a:spcPts val="1000"/>
              </a:spcBef>
              <a:spcAft>
                <a:spcPts val="0"/>
              </a:spcAft>
              <a:buSzPts val="1800"/>
              <a:buChar char="•"/>
              <a:defRPr/>
            </a:lvl4pPr>
            <a:lvl5pPr marL="2286000" lvl="4" indent="-342900" algn="l">
              <a:lnSpc>
                <a:spcPct val="100000"/>
              </a:lnSpc>
              <a:spcBef>
                <a:spcPts val="1000"/>
              </a:spcBef>
              <a:spcAft>
                <a:spcPts val="0"/>
              </a:spcAft>
              <a:buSzPts val="1800"/>
              <a:buChar char="•"/>
              <a:defRPr/>
            </a:lvl5pPr>
            <a:lvl6pPr marL="2743200" lvl="5" indent="-342900" algn="l">
              <a:lnSpc>
                <a:spcPct val="100000"/>
              </a:lnSpc>
              <a:spcBef>
                <a:spcPts val="1000"/>
              </a:spcBef>
              <a:spcAft>
                <a:spcPts val="0"/>
              </a:spcAft>
              <a:buSzPts val="1800"/>
              <a:buChar char="•"/>
              <a:defRPr/>
            </a:lvl6pPr>
            <a:lvl7pPr marL="3200400" lvl="6" indent="-342900" algn="l">
              <a:lnSpc>
                <a:spcPct val="100000"/>
              </a:lnSpc>
              <a:spcBef>
                <a:spcPts val="1000"/>
              </a:spcBef>
              <a:spcAft>
                <a:spcPts val="0"/>
              </a:spcAft>
              <a:buSzPts val="1800"/>
              <a:buChar char="•"/>
              <a:defRPr/>
            </a:lvl7pPr>
            <a:lvl8pPr marL="3657600" lvl="7" indent="-342900" algn="l">
              <a:lnSpc>
                <a:spcPct val="100000"/>
              </a:lnSpc>
              <a:spcBef>
                <a:spcPts val="1000"/>
              </a:spcBef>
              <a:spcAft>
                <a:spcPts val="0"/>
              </a:spcAft>
              <a:buSzPts val="1800"/>
              <a:buChar char="•"/>
              <a:defRPr/>
            </a:lvl8pPr>
            <a:lvl9pPr marL="4114800" lvl="8" indent="-342900" algn="l">
              <a:lnSpc>
                <a:spcPct val="100000"/>
              </a:lnSpc>
              <a:spcBef>
                <a:spcPts val="1000"/>
              </a:spcBef>
              <a:spcAft>
                <a:spcPts val="0"/>
              </a:spcAft>
              <a:buSzPts val="1800"/>
              <a:buChar char="•"/>
              <a:defRPr/>
            </a:lvl9pPr>
          </a:lstStyle>
          <a:p>
            <a:endParaRPr/>
          </a:p>
        </p:txBody>
      </p:sp>
      <p:sp>
        <p:nvSpPr>
          <p:cNvPr id="48" name="Google Shape;48;p8"/>
          <p:cNvSpPr txBox="1">
            <a:spLocks noGrp="1"/>
          </p:cNvSpPr>
          <p:nvPr>
            <p:ph type="body" idx="2"/>
          </p:nvPr>
        </p:nvSpPr>
        <p:spPr>
          <a:xfrm>
            <a:off x="6338315" y="2638044"/>
            <a:ext cx="4270200" cy="31020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1000"/>
              </a:spcBef>
              <a:spcAft>
                <a:spcPts val="0"/>
              </a:spcAft>
              <a:buSzPts val="1800"/>
              <a:buChar char="•"/>
              <a:defRPr/>
            </a:lvl1pPr>
            <a:lvl2pPr marL="914400" lvl="1" indent="-342900" algn="l">
              <a:lnSpc>
                <a:spcPct val="100000"/>
              </a:lnSpc>
              <a:spcBef>
                <a:spcPts val="1000"/>
              </a:spcBef>
              <a:spcAft>
                <a:spcPts val="0"/>
              </a:spcAft>
              <a:buSzPts val="1800"/>
              <a:buChar char="•"/>
              <a:defRPr/>
            </a:lvl2pPr>
            <a:lvl3pPr marL="1371600" lvl="2" indent="-342900" algn="l">
              <a:lnSpc>
                <a:spcPct val="100000"/>
              </a:lnSpc>
              <a:spcBef>
                <a:spcPts val="1000"/>
              </a:spcBef>
              <a:spcAft>
                <a:spcPts val="0"/>
              </a:spcAft>
              <a:buSzPts val="1800"/>
              <a:buChar char="•"/>
              <a:defRPr/>
            </a:lvl3pPr>
            <a:lvl4pPr marL="1828800" lvl="3" indent="-342900" algn="l">
              <a:lnSpc>
                <a:spcPct val="100000"/>
              </a:lnSpc>
              <a:spcBef>
                <a:spcPts val="1000"/>
              </a:spcBef>
              <a:spcAft>
                <a:spcPts val="0"/>
              </a:spcAft>
              <a:buSzPts val="1800"/>
              <a:buChar char="•"/>
              <a:defRPr/>
            </a:lvl4pPr>
            <a:lvl5pPr marL="2286000" lvl="4" indent="-342900" algn="l">
              <a:lnSpc>
                <a:spcPct val="100000"/>
              </a:lnSpc>
              <a:spcBef>
                <a:spcPts val="1000"/>
              </a:spcBef>
              <a:spcAft>
                <a:spcPts val="0"/>
              </a:spcAft>
              <a:buSzPts val="1800"/>
              <a:buChar char="•"/>
              <a:defRPr/>
            </a:lvl5pPr>
            <a:lvl6pPr marL="2743200" lvl="5" indent="-342900" algn="l">
              <a:lnSpc>
                <a:spcPct val="100000"/>
              </a:lnSpc>
              <a:spcBef>
                <a:spcPts val="1000"/>
              </a:spcBef>
              <a:spcAft>
                <a:spcPts val="0"/>
              </a:spcAft>
              <a:buSzPts val="1800"/>
              <a:buChar char="•"/>
              <a:defRPr/>
            </a:lvl6pPr>
            <a:lvl7pPr marL="3200400" lvl="6" indent="-342900" algn="l">
              <a:lnSpc>
                <a:spcPct val="100000"/>
              </a:lnSpc>
              <a:spcBef>
                <a:spcPts val="1000"/>
              </a:spcBef>
              <a:spcAft>
                <a:spcPts val="0"/>
              </a:spcAft>
              <a:buSzPts val="1800"/>
              <a:buChar char="•"/>
              <a:defRPr/>
            </a:lvl7pPr>
            <a:lvl8pPr marL="3657600" lvl="7" indent="-342900" algn="l">
              <a:lnSpc>
                <a:spcPct val="100000"/>
              </a:lnSpc>
              <a:spcBef>
                <a:spcPts val="1000"/>
              </a:spcBef>
              <a:spcAft>
                <a:spcPts val="0"/>
              </a:spcAft>
              <a:buSzPts val="1800"/>
              <a:buChar char="•"/>
              <a:defRPr/>
            </a:lvl8pPr>
            <a:lvl9pPr marL="4114800" lvl="8" indent="-342900" algn="l">
              <a:lnSpc>
                <a:spcPct val="100000"/>
              </a:lnSpc>
              <a:spcBef>
                <a:spcPts val="1000"/>
              </a:spcBef>
              <a:spcAft>
                <a:spcPts val="0"/>
              </a:spcAft>
              <a:buSzPts val="1800"/>
              <a:buChar char="•"/>
              <a:defRPr/>
            </a:lvl9pPr>
          </a:lstStyle>
          <a:p>
            <a:endParaRPr/>
          </a:p>
        </p:txBody>
      </p:sp>
      <p:sp>
        <p:nvSpPr>
          <p:cNvPr id="49" name="Google Shape;49;p8"/>
          <p:cNvSpPr txBox="1">
            <a:spLocks noGrp="1"/>
          </p:cNvSpPr>
          <p:nvPr>
            <p:ph type="dt" idx="10"/>
          </p:nvPr>
        </p:nvSpPr>
        <p:spPr>
          <a:xfrm>
            <a:off x="7821429" y="6238816"/>
            <a:ext cx="2753700" cy="324000"/>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8"/>
          <p:cNvSpPr txBox="1">
            <a:spLocks noGrp="1"/>
          </p:cNvSpPr>
          <p:nvPr>
            <p:ph type="ftr" idx="11"/>
          </p:nvPr>
        </p:nvSpPr>
        <p:spPr>
          <a:xfrm>
            <a:off x="1600200" y="6236208"/>
            <a:ext cx="5901300" cy="320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8"/>
          <p:cNvSpPr>
            <a:spLocks noGrp="1"/>
          </p:cNvSpPr>
          <p:nvPr>
            <p:ph type="sldNum" idx="12"/>
          </p:nvPr>
        </p:nvSpPr>
        <p:spPr>
          <a:xfrm>
            <a:off x="10758922" y="6217920"/>
            <a:ext cx="365700" cy="365700"/>
          </a:xfrm>
          <a:prstGeom prst="ellipse">
            <a:avLst/>
          </a:prstGeom>
          <a:solidFill>
            <a:srgbClr val="1D1D1D">
              <a:alpha val="69411"/>
            </a:srgbClr>
          </a:solidFill>
          <a:ln>
            <a:noFill/>
          </a:ln>
        </p:spPr>
        <p:txBody>
          <a:bodyPr spcFirstLastPara="1" wrap="square" lIns="18275" tIns="45700" rIns="18275" bIns="45700" anchor="ctr" anchorCtr="0">
            <a:noAutofit/>
          </a:bodyPr>
          <a:lstStyle>
            <a:lvl1pPr marL="0" marR="0" lvl="0" indent="0" algn="ctr">
              <a:lnSpc>
                <a:spcPct val="100000"/>
              </a:lnSpc>
              <a:spcBef>
                <a:spcPts val="0"/>
              </a:spcBef>
              <a:spcAft>
                <a:spcPts val="0"/>
              </a:spcAft>
              <a:buClr>
                <a:srgbClr val="000000"/>
              </a:buClr>
              <a:buSzPts val="1100"/>
              <a:buFont typeface="Arial"/>
              <a:buNone/>
              <a:defRPr sz="1100" b="0" i="0" u="none" strike="noStrike" cap="none">
                <a:solidFill>
                  <a:srgbClr val="FFFFFF"/>
                </a:solidFill>
                <a:latin typeface="Gill Sans"/>
                <a:ea typeface="Gill Sans"/>
                <a:cs typeface="Gill Sans"/>
                <a:sym typeface="Gill Sans"/>
              </a:defRPr>
            </a:lvl1pPr>
            <a:lvl2pPr marL="0" marR="0" lvl="1" indent="0" algn="ctr">
              <a:lnSpc>
                <a:spcPct val="100000"/>
              </a:lnSpc>
              <a:spcBef>
                <a:spcPts val="0"/>
              </a:spcBef>
              <a:spcAft>
                <a:spcPts val="0"/>
              </a:spcAft>
              <a:buClr>
                <a:srgbClr val="000000"/>
              </a:buClr>
              <a:buSzPts val="1100"/>
              <a:buFont typeface="Arial"/>
              <a:buNone/>
              <a:defRPr sz="1100" b="0" i="0" u="none" strike="noStrike" cap="none">
                <a:solidFill>
                  <a:srgbClr val="FFFFFF"/>
                </a:solidFill>
                <a:latin typeface="Gill Sans"/>
                <a:ea typeface="Gill Sans"/>
                <a:cs typeface="Gill Sans"/>
                <a:sym typeface="Gill Sans"/>
              </a:defRPr>
            </a:lvl2pPr>
            <a:lvl3pPr marL="0" marR="0" lvl="2" indent="0" algn="ctr">
              <a:lnSpc>
                <a:spcPct val="100000"/>
              </a:lnSpc>
              <a:spcBef>
                <a:spcPts val="0"/>
              </a:spcBef>
              <a:spcAft>
                <a:spcPts val="0"/>
              </a:spcAft>
              <a:buClr>
                <a:srgbClr val="000000"/>
              </a:buClr>
              <a:buSzPts val="1100"/>
              <a:buFont typeface="Arial"/>
              <a:buNone/>
              <a:defRPr sz="1100" b="0" i="0" u="none" strike="noStrike" cap="none">
                <a:solidFill>
                  <a:srgbClr val="FFFFFF"/>
                </a:solidFill>
                <a:latin typeface="Gill Sans"/>
                <a:ea typeface="Gill Sans"/>
                <a:cs typeface="Gill Sans"/>
                <a:sym typeface="Gill Sans"/>
              </a:defRPr>
            </a:lvl3pPr>
            <a:lvl4pPr marL="0" marR="0" lvl="3" indent="0" algn="ctr">
              <a:lnSpc>
                <a:spcPct val="100000"/>
              </a:lnSpc>
              <a:spcBef>
                <a:spcPts val="0"/>
              </a:spcBef>
              <a:spcAft>
                <a:spcPts val="0"/>
              </a:spcAft>
              <a:buClr>
                <a:srgbClr val="000000"/>
              </a:buClr>
              <a:buSzPts val="1100"/>
              <a:buFont typeface="Arial"/>
              <a:buNone/>
              <a:defRPr sz="1100" b="0" i="0" u="none" strike="noStrike" cap="none">
                <a:solidFill>
                  <a:srgbClr val="FFFFFF"/>
                </a:solidFill>
                <a:latin typeface="Gill Sans"/>
                <a:ea typeface="Gill Sans"/>
                <a:cs typeface="Gill Sans"/>
                <a:sym typeface="Gill Sans"/>
              </a:defRPr>
            </a:lvl4pPr>
            <a:lvl5pPr marL="0" marR="0" lvl="4" indent="0" algn="ctr">
              <a:lnSpc>
                <a:spcPct val="100000"/>
              </a:lnSpc>
              <a:spcBef>
                <a:spcPts val="0"/>
              </a:spcBef>
              <a:spcAft>
                <a:spcPts val="0"/>
              </a:spcAft>
              <a:buClr>
                <a:srgbClr val="000000"/>
              </a:buClr>
              <a:buSzPts val="1100"/>
              <a:buFont typeface="Arial"/>
              <a:buNone/>
              <a:defRPr sz="1100" b="0" i="0" u="none" strike="noStrike" cap="none">
                <a:solidFill>
                  <a:srgbClr val="FFFFFF"/>
                </a:solidFill>
                <a:latin typeface="Gill Sans"/>
                <a:ea typeface="Gill Sans"/>
                <a:cs typeface="Gill Sans"/>
                <a:sym typeface="Gill Sans"/>
              </a:defRPr>
            </a:lvl5pPr>
            <a:lvl6pPr marL="0" marR="0" lvl="5" indent="0" algn="ctr">
              <a:lnSpc>
                <a:spcPct val="100000"/>
              </a:lnSpc>
              <a:spcBef>
                <a:spcPts val="0"/>
              </a:spcBef>
              <a:spcAft>
                <a:spcPts val="0"/>
              </a:spcAft>
              <a:buClr>
                <a:srgbClr val="000000"/>
              </a:buClr>
              <a:buSzPts val="1100"/>
              <a:buFont typeface="Arial"/>
              <a:buNone/>
              <a:defRPr sz="1100" b="0" i="0" u="none" strike="noStrike" cap="none">
                <a:solidFill>
                  <a:srgbClr val="FFFFFF"/>
                </a:solidFill>
                <a:latin typeface="Gill Sans"/>
                <a:ea typeface="Gill Sans"/>
                <a:cs typeface="Gill Sans"/>
                <a:sym typeface="Gill Sans"/>
              </a:defRPr>
            </a:lvl6pPr>
            <a:lvl7pPr marL="0" marR="0" lvl="6" indent="0" algn="ctr">
              <a:lnSpc>
                <a:spcPct val="100000"/>
              </a:lnSpc>
              <a:spcBef>
                <a:spcPts val="0"/>
              </a:spcBef>
              <a:spcAft>
                <a:spcPts val="0"/>
              </a:spcAft>
              <a:buClr>
                <a:srgbClr val="000000"/>
              </a:buClr>
              <a:buSzPts val="1100"/>
              <a:buFont typeface="Arial"/>
              <a:buNone/>
              <a:defRPr sz="1100" b="0" i="0" u="none" strike="noStrike" cap="none">
                <a:solidFill>
                  <a:srgbClr val="FFFFFF"/>
                </a:solidFill>
                <a:latin typeface="Gill Sans"/>
                <a:ea typeface="Gill Sans"/>
                <a:cs typeface="Gill Sans"/>
                <a:sym typeface="Gill Sans"/>
              </a:defRPr>
            </a:lvl7pPr>
            <a:lvl8pPr marL="0" marR="0" lvl="7" indent="0" algn="ctr">
              <a:lnSpc>
                <a:spcPct val="100000"/>
              </a:lnSpc>
              <a:spcBef>
                <a:spcPts val="0"/>
              </a:spcBef>
              <a:spcAft>
                <a:spcPts val="0"/>
              </a:spcAft>
              <a:buClr>
                <a:srgbClr val="000000"/>
              </a:buClr>
              <a:buSzPts val="1100"/>
              <a:buFont typeface="Arial"/>
              <a:buNone/>
              <a:defRPr sz="1100" b="0" i="0" u="none" strike="noStrike" cap="none">
                <a:solidFill>
                  <a:srgbClr val="FFFFFF"/>
                </a:solidFill>
                <a:latin typeface="Gill Sans"/>
                <a:ea typeface="Gill Sans"/>
                <a:cs typeface="Gill Sans"/>
                <a:sym typeface="Gill Sans"/>
              </a:defRPr>
            </a:lvl8pPr>
            <a:lvl9pPr marL="0" marR="0" lvl="8" indent="0" algn="ctr">
              <a:lnSpc>
                <a:spcPct val="100000"/>
              </a:lnSpc>
              <a:spcBef>
                <a:spcPts val="0"/>
              </a:spcBef>
              <a:spcAft>
                <a:spcPts val="0"/>
              </a:spcAft>
              <a:buClr>
                <a:srgbClr val="000000"/>
              </a:buClr>
              <a:buSzPts val="1100"/>
              <a:buFont typeface="Arial"/>
              <a:buNone/>
              <a:defRPr sz="1100" b="0" i="0" u="none" strike="noStrike" cap="none">
                <a:solidFill>
                  <a:srgbClr val="FFFFFF"/>
                </a:solidFill>
                <a:latin typeface="Gill Sans"/>
                <a:ea typeface="Gill Sans"/>
                <a:cs typeface="Gill Sans"/>
                <a:sym typeface="Gill Sans"/>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52"/>
        <p:cNvGrpSpPr/>
        <p:nvPr/>
      </p:nvGrpSpPr>
      <p:grpSpPr>
        <a:xfrm>
          <a:off x="0" y="0"/>
          <a:ext cx="0" cy="0"/>
          <a:chOff x="0" y="0"/>
          <a:chExt cx="0" cy="0"/>
        </a:xfrm>
      </p:grpSpPr>
      <p:sp>
        <p:nvSpPr>
          <p:cNvPr id="53" name="Google Shape;53;p9"/>
          <p:cNvSpPr txBox="1">
            <a:spLocks noGrp="1"/>
          </p:cNvSpPr>
          <p:nvPr>
            <p:ph type="body" idx="1"/>
          </p:nvPr>
        </p:nvSpPr>
        <p:spPr>
          <a:xfrm>
            <a:off x="1583436" y="2313433"/>
            <a:ext cx="4270200" cy="704100"/>
          </a:xfrm>
          <a:prstGeom prst="rect">
            <a:avLst/>
          </a:prstGeom>
          <a:noFill/>
          <a:ln>
            <a:noFill/>
          </a:ln>
        </p:spPr>
        <p:txBody>
          <a:bodyPr spcFirstLastPara="1" wrap="square" lIns="91425" tIns="45700" rIns="91425" bIns="45700" anchor="b" anchorCtr="1">
            <a:normAutofit/>
          </a:bodyPr>
          <a:lstStyle>
            <a:lvl1pPr marL="457200" lvl="0" indent="-228600" algn="ctr">
              <a:lnSpc>
                <a:spcPct val="100000"/>
              </a:lnSpc>
              <a:spcBef>
                <a:spcPts val="1000"/>
              </a:spcBef>
              <a:spcAft>
                <a:spcPts val="0"/>
              </a:spcAft>
              <a:buSzPts val="1900"/>
              <a:buNone/>
              <a:defRPr sz="1900" b="0" cap="none">
                <a:solidFill>
                  <a:srgbClr val="6B8890"/>
                </a:solidFill>
              </a:defRPr>
            </a:lvl1pPr>
            <a:lvl2pPr marL="914400" lvl="1" indent="-228600" algn="l">
              <a:lnSpc>
                <a:spcPct val="100000"/>
              </a:lnSpc>
              <a:spcBef>
                <a:spcPts val="1000"/>
              </a:spcBef>
              <a:spcAft>
                <a:spcPts val="0"/>
              </a:spcAft>
              <a:buSzPts val="1900"/>
              <a:buNone/>
              <a:defRPr sz="1900" b="1"/>
            </a:lvl2pPr>
            <a:lvl3pPr marL="1371600" lvl="2" indent="-228600" algn="l">
              <a:lnSpc>
                <a:spcPct val="100000"/>
              </a:lnSpc>
              <a:spcBef>
                <a:spcPts val="1000"/>
              </a:spcBef>
              <a:spcAft>
                <a:spcPts val="0"/>
              </a:spcAft>
              <a:buSzPts val="1800"/>
              <a:buNone/>
              <a:defRPr sz="1800" b="1"/>
            </a:lvl3pPr>
            <a:lvl4pPr marL="1828800" lvl="3" indent="-228600" algn="l">
              <a:lnSpc>
                <a:spcPct val="100000"/>
              </a:lnSpc>
              <a:spcBef>
                <a:spcPts val="1000"/>
              </a:spcBef>
              <a:spcAft>
                <a:spcPts val="0"/>
              </a:spcAft>
              <a:buSzPts val="1600"/>
              <a:buNone/>
              <a:defRPr sz="1600" b="1"/>
            </a:lvl4pPr>
            <a:lvl5pPr marL="2286000" lvl="4" indent="-228600" algn="l">
              <a:lnSpc>
                <a:spcPct val="100000"/>
              </a:lnSpc>
              <a:spcBef>
                <a:spcPts val="1000"/>
              </a:spcBef>
              <a:spcAft>
                <a:spcPts val="0"/>
              </a:spcAft>
              <a:buSzPts val="1600"/>
              <a:buNone/>
              <a:defRPr sz="1600" b="1"/>
            </a:lvl5pPr>
            <a:lvl6pPr marL="2743200" lvl="5" indent="-228600" algn="l">
              <a:lnSpc>
                <a:spcPct val="100000"/>
              </a:lnSpc>
              <a:spcBef>
                <a:spcPts val="1000"/>
              </a:spcBef>
              <a:spcAft>
                <a:spcPts val="0"/>
              </a:spcAft>
              <a:buSzPts val="1600"/>
              <a:buNone/>
              <a:defRPr sz="1600" b="1"/>
            </a:lvl6pPr>
            <a:lvl7pPr marL="3200400" lvl="6" indent="-228600" algn="l">
              <a:lnSpc>
                <a:spcPct val="100000"/>
              </a:lnSpc>
              <a:spcBef>
                <a:spcPts val="1000"/>
              </a:spcBef>
              <a:spcAft>
                <a:spcPts val="0"/>
              </a:spcAft>
              <a:buSzPts val="1600"/>
              <a:buNone/>
              <a:defRPr sz="1600" b="1"/>
            </a:lvl7pPr>
            <a:lvl8pPr marL="3657600" lvl="7" indent="-228600" algn="l">
              <a:lnSpc>
                <a:spcPct val="100000"/>
              </a:lnSpc>
              <a:spcBef>
                <a:spcPts val="1000"/>
              </a:spcBef>
              <a:spcAft>
                <a:spcPts val="0"/>
              </a:spcAft>
              <a:buSzPts val="1600"/>
              <a:buNone/>
              <a:defRPr sz="1600" b="1"/>
            </a:lvl8pPr>
            <a:lvl9pPr marL="4114800" lvl="8" indent="-228600" algn="l">
              <a:lnSpc>
                <a:spcPct val="100000"/>
              </a:lnSpc>
              <a:spcBef>
                <a:spcPts val="1000"/>
              </a:spcBef>
              <a:spcAft>
                <a:spcPts val="0"/>
              </a:spcAft>
              <a:buSzPts val="1600"/>
              <a:buNone/>
              <a:defRPr sz="1600" b="1"/>
            </a:lvl9pPr>
          </a:lstStyle>
          <a:p>
            <a:endParaRPr/>
          </a:p>
        </p:txBody>
      </p:sp>
      <p:sp>
        <p:nvSpPr>
          <p:cNvPr id="54" name="Google Shape;54;p9"/>
          <p:cNvSpPr txBox="1">
            <a:spLocks noGrp="1"/>
          </p:cNvSpPr>
          <p:nvPr>
            <p:ph type="body" idx="2"/>
          </p:nvPr>
        </p:nvSpPr>
        <p:spPr>
          <a:xfrm>
            <a:off x="1583436" y="3143250"/>
            <a:ext cx="4270200" cy="25968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1000"/>
              </a:spcBef>
              <a:spcAft>
                <a:spcPts val="0"/>
              </a:spcAft>
              <a:buSzPts val="1800"/>
              <a:buChar char="•"/>
              <a:defRPr/>
            </a:lvl1pPr>
            <a:lvl2pPr marL="914400" lvl="1" indent="-342900" algn="l">
              <a:lnSpc>
                <a:spcPct val="100000"/>
              </a:lnSpc>
              <a:spcBef>
                <a:spcPts val="1000"/>
              </a:spcBef>
              <a:spcAft>
                <a:spcPts val="0"/>
              </a:spcAft>
              <a:buSzPts val="1800"/>
              <a:buChar char="•"/>
              <a:defRPr/>
            </a:lvl2pPr>
            <a:lvl3pPr marL="1371600" lvl="2" indent="-342900" algn="l">
              <a:lnSpc>
                <a:spcPct val="100000"/>
              </a:lnSpc>
              <a:spcBef>
                <a:spcPts val="1000"/>
              </a:spcBef>
              <a:spcAft>
                <a:spcPts val="0"/>
              </a:spcAft>
              <a:buSzPts val="1800"/>
              <a:buChar char="•"/>
              <a:defRPr/>
            </a:lvl3pPr>
            <a:lvl4pPr marL="1828800" lvl="3" indent="-342900" algn="l">
              <a:lnSpc>
                <a:spcPct val="100000"/>
              </a:lnSpc>
              <a:spcBef>
                <a:spcPts val="1000"/>
              </a:spcBef>
              <a:spcAft>
                <a:spcPts val="0"/>
              </a:spcAft>
              <a:buSzPts val="1800"/>
              <a:buChar char="•"/>
              <a:defRPr/>
            </a:lvl4pPr>
            <a:lvl5pPr marL="2286000" lvl="4" indent="-342900" algn="l">
              <a:lnSpc>
                <a:spcPct val="100000"/>
              </a:lnSpc>
              <a:spcBef>
                <a:spcPts val="1000"/>
              </a:spcBef>
              <a:spcAft>
                <a:spcPts val="0"/>
              </a:spcAft>
              <a:buSzPts val="1800"/>
              <a:buChar char="•"/>
              <a:defRPr/>
            </a:lvl5pPr>
            <a:lvl6pPr marL="2743200" lvl="5" indent="-342900" algn="l">
              <a:lnSpc>
                <a:spcPct val="100000"/>
              </a:lnSpc>
              <a:spcBef>
                <a:spcPts val="1000"/>
              </a:spcBef>
              <a:spcAft>
                <a:spcPts val="0"/>
              </a:spcAft>
              <a:buSzPts val="1800"/>
              <a:buChar char="•"/>
              <a:defRPr/>
            </a:lvl6pPr>
            <a:lvl7pPr marL="3200400" lvl="6" indent="-342900" algn="l">
              <a:lnSpc>
                <a:spcPct val="100000"/>
              </a:lnSpc>
              <a:spcBef>
                <a:spcPts val="1000"/>
              </a:spcBef>
              <a:spcAft>
                <a:spcPts val="0"/>
              </a:spcAft>
              <a:buSzPts val="1800"/>
              <a:buChar char="•"/>
              <a:defRPr/>
            </a:lvl7pPr>
            <a:lvl8pPr marL="3657600" lvl="7" indent="-342900" algn="l">
              <a:lnSpc>
                <a:spcPct val="100000"/>
              </a:lnSpc>
              <a:spcBef>
                <a:spcPts val="1000"/>
              </a:spcBef>
              <a:spcAft>
                <a:spcPts val="0"/>
              </a:spcAft>
              <a:buSzPts val="1800"/>
              <a:buChar char="•"/>
              <a:defRPr/>
            </a:lvl8pPr>
            <a:lvl9pPr marL="4114800" lvl="8" indent="-342900" algn="l">
              <a:lnSpc>
                <a:spcPct val="100000"/>
              </a:lnSpc>
              <a:spcBef>
                <a:spcPts val="1000"/>
              </a:spcBef>
              <a:spcAft>
                <a:spcPts val="0"/>
              </a:spcAft>
              <a:buSzPts val="1800"/>
              <a:buChar char="•"/>
              <a:defRPr/>
            </a:lvl9pPr>
          </a:lstStyle>
          <a:p>
            <a:endParaRPr/>
          </a:p>
        </p:txBody>
      </p:sp>
      <p:sp>
        <p:nvSpPr>
          <p:cNvPr id="55" name="Google Shape;55;p9"/>
          <p:cNvSpPr txBox="1">
            <a:spLocks noGrp="1"/>
          </p:cNvSpPr>
          <p:nvPr>
            <p:ph type="body" idx="3"/>
          </p:nvPr>
        </p:nvSpPr>
        <p:spPr>
          <a:xfrm>
            <a:off x="6338316" y="3143250"/>
            <a:ext cx="4253400" cy="25968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1000"/>
              </a:spcBef>
              <a:spcAft>
                <a:spcPts val="0"/>
              </a:spcAft>
              <a:buSzPts val="1800"/>
              <a:buChar char="•"/>
              <a:defRPr/>
            </a:lvl1pPr>
            <a:lvl2pPr marL="914400" lvl="1" indent="-342900" algn="l">
              <a:lnSpc>
                <a:spcPct val="100000"/>
              </a:lnSpc>
              <a:spcBef>
                <a:spcPts val="1000"/>
              </a:spcBef>
              <a:spcAft>
                <a:spcPts val="0"/>
              </a:spcAft>
              <a:buSzPts val="1800"/>
              <a:buChar char="•"/>
              <a:defRPr/>
            </a:lvl2pPr>
            <a:lvl3pPr marL="1371600" lvl="2" indent="-342900" algn="l">
              <a:lnSpc>
                <a:spcPct val="100000"/>
              </a:lnSpc>
              <a:spcBef>
                <a:spcPts val="1000"/>
              </a:spcBef>
              <a:spcAft>
                <a:spcPts val="0"/>
              </a:spcAft>
              <a:buSzPts val="1800"/>
              <a:buChar char="•"/>
              <a:defRPr/>
            </a:lvl3pPr>
            <a:lvl4pPr marL="1828800" lvl="3" indent="-342900" algn="l">
              <a:lnSpc>
                <a:spcPct val="100000"/>
              </a:lnSpc>
              <a:spcBef>
                <a:spcPts val="1000"/>
              </a:spcBef>
              <a:spcAft>
                <a:spcPts val="0"/>
              </a:spcAft>
              <a:buSzPts val="1800"/>
              <a:buChar char="•"/>
              <a:defRPr/>
            </a:lvl4pPr>
            <a:lvl5pPr marL="2286000" lvl="4" indent="-330200" algn="l">
              <a:lnSpc>
                <a:spcPct val="100000"/>
              </a:lnSpc>
              <a:spcBef>
                <a:spcPts val="1000"/>
              </a:spcBef>
              <a:spcAft>
                <a:spcPts val="0"/>
              </a:spcAft>
              <a:buSzPts val="1600"/>
              <a:buChar char="•"/>
              <a:defRPr/>
            </a:lvl5pPr>
            <a:lvl6pPr marL="2743200" lvl="5" indent="-342900" algn="l">
              <a:lnSpc>
                <a:spcPct val="100000"/>
              </a:lnSpc>
              <a:spcBef>
                <a:spcPts val="1000"/>
              </a:spcBef>
              <a:spcAft>
                <a:spcPts val="0"/>
              </a:spcAft>
              <a:buSzPts val="1800"/>
              <a:buChar char="•"/>
              <a:defRPr/>
            </a:lvl6pPr>
            <a:lvl7pPr marL="3200400" lvl="6" indent="-342900" algn="l">
              <a:lnSpc>
                <a:spcPct val="100000"/>
              </a:lnSpc>
              <a:spcBef>
                <a:spcPts val="1000"/>
              </a:spcBef>
              <a:spcAft>
                <a:spcPts val="0"/>
              </a:spcAft>
              <a:buSzPts val="1800"/>
              <a:buChar char="•"/>
              <a:defRPr/>
            </a:lvl7pPr>
            <a:lvl8pPr marL="3657600" lvl="7" indent="-342900" algn="l">
              <a:lnSpc>
                <a:spcPct val="100000"/>
              </a:lnSpc>
              <a:spcBef>
                <a:spcPts val="1000"/>
              </a:spcBef>
              <a:spcAft>
                <a:spcPts val="0"/>
              </a:spcAft>
              <a:buSzPts val="1800"/>
              <a:buChar char="•"/>
              <a:defRPr/>
            </a:lvl8pPr>
            <a:lvl9pPr marL="4114800" lvl="8" indent="-342900" algn="l">
              <a:lnSpc>
                <a:spcPct val="100000"/>
              </a:lnSpc>
              <a:spcBef>
                <a:spcPts val="1000"/>
              </a:spcBef>
              <a:spcAft>
                <a:spcPts val="0"/>
              </a:spcAft>
              <a:buSzPts val="1800"/>
              <a:buChar char="•"/>
              <a:defRPr/>
            </a:lvl9pPr>
          </a:lstStyle>
          <a:p>
            <a:endParaRPr/>
          </a:p>
        </p:txBody>
      </p:sp>
      <p:sp>
        <p:nvSpPr>
          <p:cNvPr id="56" name="Google Shape;56;p9"/>
          <p:cNvSpPr txBox="1">
            <a:spLocks noGrp="1"/>
          </p:cNvSpPr>
          <p:nvPr>
            <p:ph type="body" idx="4"/>
          </p:nvPr>
        </p:nvSpPr>
        <p:spPr>
          <a:xfrm>
            <a:off x="6338316" y="2313433"/>
            <a:ext cx="4270200" cy="704100"/>
          </a:xfrm>
          <a:prstGeom prst="rect">
            <a:avLst/>
          </a:prstGeom>
          <a:noFill/>
          <a:ln>
            <a:noFill/>
          </a:ln>
        </p:spPr>
        <p:txBody>
          <a:bodyPr spcFirstLastPara="1" wrap="square" lIns="91425" tIns="45700" rIns="91425" bIns="45700" anchor="b" anchorCtr="1">
            <a:normAutofit/>
          </a:bodyPr>
          <a:lstStyle>
            <a:lvl1pPr marL="457200" lvl="0" indent="-228600" algn="ctr">
              <a:lnSpc>
                <a:spcPct val="100000"/>
              </a:lnSpc>
              <a:spcBef>
                <a:spcPts val="1000"/>
              </a:spcBef>
              <a:spcAft>
                <a:spcPts val="0"/>
              </a:spcAft>
              <a:buSzPts val="1900"/>
              <a:buNone/>
              <a:defRPr sz="1900" b="0" cap="none">
                <a:solidFill>
                  <a:srgbClr val="6B8890"/>
                </a:solidFill>
              </a:defRPr>
            </a:lvl1pPr>
            <a:lvl2pPr marL="914400" lvl="1" indent="-228600" algn="l">
              <a:lnSpc>
                <a:spcPct val="100000"/>
              </a:lnSpc>
              <a:spcBef>
                <a:spcPts val="1000"/>
              </a:spcBef>
              <a:spcAft>
                <a:spcPts val="0"/>
              </a:spcAft>
              <a:buSzPts val="1900"/>
              <a:buNone/>
              <a:defRPr sz="1900" b="1"/>
            </a:lvl2pPr>
            <a:lvl3pPr marL="1371600" lvl="2" indent="-228600" algn="l">
              <a:lnSpc>
                <a:spcPct val="100000"/>
              </a:lnSpc>
              <a:spcBef>
                <a:spcPts val="1000"/>
              </a:spcBef>
              <a:spcAft>
                <a:spcPts val="0"/>
              </a:spcAft>
              <a:buSzPts val="1800"/>
              <a:buNone/>
              <a:defRPr sz="1800" b="1"/>
            </a:lvl3pPr>
            <a:lvl4pPr marL="1828800" lvl="3" indent="-228600" algn="l">
              <a:lnSpc>
                <a:spcPct val="100000"/>
              </a:lnSpc>
              <a:spcBef>
                <a:spcPts val="1000"/>
              </a:spcBef>
              <a:spcAft>
                <a:spcPts val="0"/>
              </a:spcAft>
              <a:buSzPts val="1600"/>
              <a:buNone/>
              <a:defRPr sz="1600" b="1"/>
            </a:lvl4pPr>
            <a:lvl5pPr marL="2286000" lvl="4" indent="-228600" algn="l">
              <a:lnSpc>
                <a:spcPct val="100000"/>
              </a:lnSpc>
              <a:spcBef>
                <a:spcPts val="1000"/>
              </a:spcBef>
              <a:spcAft>
                <a:spcPts val="0"/>
              </a:spcAft>
              <a:buSzPts val="1600"/>
              <a:buNone/>
              <a:defRPr sz="1600" b="1"/>
            </a:lvl5pPr>
            <a:lvl6pPr marL="2743200" lvl="5" indent="-228600" algn="l">
              <a:lnSpc>
                <a:spcPct val="100000"/>
              </a:lnSpc>
              <a:spcBef>
                <a:spcPts val="1000"/>
              </a:spcBef>
              <a:spcAft>
                <a:spcPts val="0"/>
              </a:spcAft>
              <a:buSzPts val="1600"/>
              <a:buNone/>
              <a:defRPr sz="1600" b="1"/>
            </a:lvl6pPr>
            <a:lvl7pPr marL="3200400" lvl="6" indent="-228600" algn="l">
              <a:lnSpc>
                <a:spcPct val="100000"/>
              </a:lnSpc>
              <a:spcBef>
                <a:spcPts val="1000"/>
              </a:spcBef>
              <a:spcAft>
                <a:spcPts val="0"/>
              </a:spcAft>
              <a:buSzPts val="1600"/>
              <a:buNone/>
              <a:defRPr sz="1600" b="1"/>
            </a:lvl7pPr>
            <a:lvl8pPr marL="3657600" lvl="7" indent="-228600" algn="l">
              <a:lnSpc>
                <a:spcPct val="100000"/>
              </a:lnSpc>
              <a:spcBef>
                <a:spcPts val="1000"/>
              </a:spcBef>
              <a:spcAft>
                <a:spcPts val="0"/>
              </a:spcAft>
              <a:buSzPts val="1600"/>
              <a:buNone/>
              <a:defRPr sz="1600" b="1"/>
            </a:lvl8pPr>
            <a:lvl9pPr marL="4114800" lvl="8" indent="-228600" algn="l">
              <a:lnSpc>
                <a:spcPct val="100000"/>
              </a:lnSpc>
              <a:spcBef>
                <a:spcPts val="1000"/>
              </a:spcBef>
              <a:spcAft>
                <a:spcPts val="0"/>
              </a:spcAft>
              <a:buSzPts val="1600"/>
              <a:buNone/>
              <a:defRPr sz="1600" b="1"/>
            </a:lvl9pPr>
          </a:lstStyle>
          <a:p>
            <a:endParaRPr/>
          </a:p>
        </p:txBody>
      </p:sp>
      <p:sp>
        <p:nvSpPr>
          <p:cNvPr id="57" name="Google Shape;57;p9"/>
          <p:cNvSpPr txBox="1">
            <a:spLocks noGrp="1"/>
          </p:cNvSpPr>
          <p:nvPr>
            <p:ph type="dt" idx="10"/>
          </p:nvPr>
        </p:nvSpPr>
        <p:spPr>
          <a:xfrm>
            <a:off x="7821429" y="6238816"/>
            <a:ext cx="2753700" cy="324000"/>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8" name="Google Shape;58;p9"/>
          <p:cNvSpPr txBox="1">
            <a:spLocks noGrp="1"/>
          </p:cNvSpPr>
          <p:nvPr>
            <p:ph type="ftr" idx="11"/>
          </p:nvPr>
        </p:nvSpPr>
        <p:spPr>
          <a:xfrm>
            <a:off x="1600200" y="6236208"/>
            <a:ext cx="5901300" cy="320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9"/>
          <p:cNvSpPr>
            <a:spLocks noGrp="1"/>
          </p:cNvSpPr>
          <p:nvPr>
            <p:ph type="sldNum" idx="12"/>
          </p:nvPr>
        </p:nvSpPr>
        <p:spPr>
          <a:xfrm>
            <a:off x="10758922" y="6217920"/>
            <a:ext cx="365700" cy="365700"/>
          </a:xfrm>
          <a:prstGeom prst="ellipse">
            <a:avLst/>
          </a:prstGeom>
          <a:solidFill>
            <a:srgbClr val="1D1D1D">
              <a:alpha val="69411"/>
            </a:srgbClr>
          </a:solidFill>
          <a:ln>
            <a:noFill/>
          </a:ln>
        </p:spPr>
        <p:txBody>
          <a:bodyPr spcFirstLastPara="1" wrap="square" lIns="18275" tIns="45700" rIns="18275" bIns="45700" anchor="ctr" anchorCtr="0">
            <a:noAutofit/>
          </a:bodyPr>
          <a:lstStyle>
            <a:lvl1pPr marL="0" marR="0" lvl="0" indent="0" algn="ctr">
              <a:lnSpc>
                <a:spcPct val="100000"/>
              </a:lnSpc>
              <a:spcBef>
                <a:spcPts val="0"/>
              </a:spcBef>
              <a:spcAft>
                <a:spcPts val="0"/>
              </a:spcAft>
              <a:buClr>
                <a:srgbClr val="000000"/>
              </a:buClr>
              <a:buSzPts val="1100"/>
              <a:buFont typeface="Arial"/>
              <a:buNone/>
              <a:defRPr sz="1100" b="0" i="0" u="none" strike="noStrike" cap="none">
                <a:solidFill>
                  <a:srgbClr val="FFFFFF"/>
                </a:solidFill>
                <a:latin typeface="Gill Sans"/>
                <a:ea typeface="Gill Sans"/>
                <a:cs typeface="Gill Sans"/>
                <a:sym typeface="Gill Sans"/>
              </a:defRPr>
            </a:lvl1pPr>
            <a:lvl2pPr marL="0" marR="0" lvl="1" indent="0" algn="ctr">
              <a:lnSpc>
                <a:spcPct val="100000"/>
              </a:lnSpc>
              <a:spcBef>
                <a:spcPts val="0"/>
              </a:spcBef>
              <a:spcAft>
                <a:spcPts val="0"/>
              </a:spcAft>
              <a:buClr>
                <a:srgbClr val="000000"/>
              </a:buClr>
              <a:buSzPts val="1100"/>
              <a:buFont typeface="Arial"/>
              <a:buNone/>
              <a:defRPr sz="1100" b="0" i="0" u="none" strike="noStrike" cap="none">
                <a:solidFill>
                  <a:srgbClr val="FFFFFF"/>
                </a:solidFill>
                <a:latin typeface="Gill Sans"/>
                <a:ea typeface="Gill Sans"/>
                <a:cs typeface="Gill Sans"/>
                <a:sym typeface="Gill Sans"/>
              </a:defRPr>
            </a:lvl2pPr>
            <a:lvl3pPr marL="0" marR="0" lvl="2" indent="0" algn="ctr">
              <a:lnSpc>
                <a:spcPct val="100000"/>
              </a:lnSpc>
              <a:spcBef>
                <a:spcPts val="0"/>
              </a:spcBef>
              <a:spcAft>
                <a:spcPts val="0"/>
              </a:spcAft>
              <a:buClr>
                <a:srgbClr val="000000"/>
              </a:buClr>
              <a:buSzPts val="1100"/>
              <a:buFont typeface="Arial"/>
              <a:buNone/>
              <a:defRPr sz="1100" b="0" i="0" u="none" strike="noStrike" cap="none">
                <a:solidFill>
                  <a:srgbClr val="FFFFFF"/>
                </a:solidFill>
                <a:latin typeface="Gill Sans"/>
                <a:ea typeface="Gill Sans"/>
                <a:cs typeface="Gill Sans"/>
                <a:sym typeface="Gill Sans"/>
              </a:defRPr>
            </a:lvl3pPr>
            <a:lvl4pPr marL="0" marR="0" lvl="3" indent="0" algn="ctr">
              <a:lnSpc>
                <a:spcPct val="100000"/>
              </a:lnSpc>
              <a:spcBef>
                <a:spcPts val="0"/>
              </a:spcBef>
              <a:spcAft>
                <a:spcPts val="0"/>
              </a:spcAft>
              <a:buClr>
                <a:srgbClr val="000000"/>
              </a:buClr>
              <a:buSzPts val="1100"/>
              <a:buFont typeface="Arial"/>
              <a:buNone/>
              <a:defRPr sz="1100" b="0" i="0" u="none" strike="noStrike" cap="none">
                <a:solidFill>
                  <a:srgbClr val="FFFFFF"/>
                </a:solidFill>
                <a:latin typeface="Gill Sans"/>
                <a:ea typeface="Gill Sans"/>
                <a:cs typeface="Gill Sans"/>
                <a:sym typeface="Gill Sans"/>
              </a:defRPr>
            </a:lvl4pPr>
            <a:lvl5pPr marL="0" marR="0" lvl="4" indent="0" algn="ctr">
              <a:lnSpc>
                <a:spcPct val="100000"/>
              </a:lnSpc>
              <a:spcBef>
                <a:spcPts val="0"/>
              </a:spcBef>
              <a:spcAft>
                <a:spcPts val="0"/>
              </a:spcAft>
              <a:buClr>
                <a:srgbClr val="000000"/>
              </a:buClr>
              <a:buSzPts val="1100"/>
              <a:buFont typeface="Arial"/>
              <a:buNone/>
              <a:defRPr sz="1100" b="0" i="0" u="none" strike="noStrike" cap="none">
                <a:solidFill>
                  <a:srgbClr val="FFFFFF"/>
                </a:solidFill>
                <a:latin typeface="Gill Sans"/>
                <a:ea typeface="Gill Sans"/>
                <a:cs typeface="Gill Sans"/>
                <a:sym typeface="Gill Sans"/>
              </a:defRPr>
            </a:lvl5pPr>
            <a:lvl6pPr marL="0" marR="0" lvl="5" indent="0" algn="ctr">
              <a:lnSpc>
                <a:spcPct val="100000"/>
              </a:lnSpc>
              <a:spcBef>
                <a:spcPts val="0"/>
              </a:spcBef>
              <a:spcAft>
                <a:spcPts val="0"/>
              </a:spcAft>
              <a:buClr>
                <a:srgbClr val="000000"/>
              </a:buClr>
              <a:buSzPts val="1100"/>
              <a:buFont typeface="Arial"/>
              <a:buNone/>
              <a:defRPr sz="1100" b="0" i="0" u="none" strike="noStrike" cap="none">
                <a:solidFill>
                  <a:srgbClr val="FFFFFF"/>
                </a:solidFill>
                <a:latin typeface="Gill Sans"/>
                <a:ea typeface="Gill Sans"/>
                <a:cs typeface="Gill Sans"/>
                <a:sym typeface="Gill Sans"/>
              </a:defRPr>
            </a:lvl6pPr>
            <a:lvl7pPr marL="0" marR="0" lvl="6" indent="0" algn="ctr">
              <a:lnSpc>
                <a:spcPct val="100000"/>
              </a:lnSpc>
              <a:spcBef>
                <a:spcPts val="0"/>
              </a:spcBef>
              <a:spcAft>
                <a:spcPts val="0"/>
              </a:spcAft>
              <a:buClr>
                <a:srgbClr val="000000"/>
              </a:buClr>
              <a:buSzPts val="1100"/>
              <a:buFont typeface="Arial"/>
              <a:buNone/>
              <a:defRPr sz="1100" b="0" i="0" u="none" strike="noStrike" cap="none">
                <a:solidFill>
                  <a:srgbClr val="FFFFFF"/>
                </a:solidFill>
                <a:latin typeface="Gill Sans"/>
                <a:ea typeface="Gill Sans"/>
                <a:cs typeface="Gill Sans"/>
                <a:sym typeface="Gill Sans"/>
              </a:defRPr>
            </a:lvl7pPr>
            <a:lvl8pPr marL="0" marR="0" lvl="7" indent="0" algn="ctr">
              <a:lnSpc>
                <a:spcPct val="100000"/>
              </a:lnSpc>
              <a:spcBef>
                <a:spcPts val="0"/>
              </a:spcBef>
              <a:spcAft>
                <a:spcPts val="0"/>
              </a:spcAft>
              <a:buClr>
                <a:srgbClr val="000000"/>
              </a:buClr>
              <a:buSzPts val="1100"/>
              <a:buFont typeface="Arial"/>
              <a:buNone/>
              <a:defRPr sz="1100" b="0" i="0" u="none" strike="noStrike" cap="none">
                <a:solidFill>
                  <a:srgbClr val="FFFFFF"/>
                </a:solidFill>
                <a:latin typeface="Gill Sans"/>
                <a:ea typeface="Gill Sans"/>
                <a:cs typeface="Gill Sans"/>
                <a:sym typeface="Gill Sans"/>
              </a:defRPr>
            </a:lvl8pPr>
            <a:lvl9pPr marL="0" marR="0" lvl="8" indent="0" algn="ctr">
              <a:lnSpc>
                <a:spcPct val="100000"/>
              </a:lnSpc>
              <a:spcBef>
                <a:spcPts val="0"/>
              </a:spcBef>
              <a:spcAft>
                <a:spcPts val="0"/>
              </a:spcAft>
              <a:buClr>
                <a:srgbClr val="000000"/>
              </a:buClr>
              <a:buSzPts val="1100"/>
              <a:buFont typeface="Arial"/>
              <a:buNone/>
              <a:defRPr sz="1100" b="0" i="0" u="none" strike="noStrike" cap="none">
                <a:solidFill>
                  <a:srgbClr val="FFFFFF"/>
                </a:solidFill>
                <a:latin typeface="Gill Sans"/>
                <a:ea typeface="Gill Sans"/>
                <a:cs typeface="Gill Sans"/>
                <a:sym typeface="Gill Sans"/>
              </a:defRPr>
            </a:lvl9pPr>
          </a:lstStyle>
          <a:p>
            <a:pPr marL="0" lvl="0" indent="0" algn="ctr" rtl="0">
              <a:spcBef>
                <a:spcPts val="0"/>
              </a:spcBef>
              <a:spcAft>
                <a:spcPts val="0"/>
              </a:spcAft>
              <a:buNone/>
            </a:pPr>
            <a:fld id="{00000000-1234-1234-1234-123412341234}" type="slidenum">
              <a:rPr lang="en-US"/>
              <a:t>‹#›</a:t>
            </a:fld>
            <a:endParaRPr/>
          </a:p>
        </p:txBody>
      </p:sp>
      <p:sp>
        <p:nvSpPr>
          <p:cNvPr id="60" name="Google Shape;60;p9"/>
          <p:cNvSpPr txBox="1">
            <a:spLocks noGrp="1"/>
          </p:cNvSpPr>
          <p:nvPr>
            <p:ph type="title"/>
          </p:nvPr>
        </p:nvSpPr>
        <p:spPr>
          <a:xfrm>
            <a:off x="2231136" y="964692"/>
            <a:ext cx="7729800" cy="1188600"/>
          </a:xfrm>
          <a:prstGeom prst="rect">
            <a:avLst/>
          </a:prstGeom>
          <a:solidFill>
            <a:srgbClr val="FFFFFF"/>
          </a:solidFill>
          <a:ln w="31750" cap="sq" cmpd="sng">
            <a:solidFill>
              <a:srgbClr val="404040"/>
            </a:solidFill>
            <a:prstDash val="solid"/>
            <a:miter lim="800000"/>
            <a:headEnd type="none" w="sm" len="sm"/>
            <a:tailEnd type="none" w="sm" len="sm"/>
          </a:ln>
        </p:spPr>
        <p:txBody>
          <a:bodyPr spcFirstLastPara="1" wrap="square" lIns="182875" tIns="182875" rIns="182875" bIns="182875" anchor="ctr" anchorCtr="0">
            <a:normAutofit/>
          </a:bodyPr>
          <a:lstStyle>
            <a:lvl1pPr lvl="0" algn="ctr">
              <a:lnSpc>
                <a:spcPct val="90000"/>
              </a:lnSpc>
              <a:spcBef>
                <a:spcPts val="0"/>
              </a:spcBef>
              <a:spcAft>
                <a:spcPts val="0"/>
              </a:spcAft>
              <a:buClr>
                <a:srgbClr val="262626"/>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1"/>
        <p:cNvGrpSpPr/>
        <p:nvPr/>
      </p:nvGrpSpPr>
      <p:grpSpPr>
        <a:xfrm>
          <a:off x="0" y="0"/>
          <a:ext cx="0" cy="0"/>
          <a:chOff x="0" y="0"/>
          <a:chExt cx="0" cy="0"/>
        </a:xfrm>
      </p:grpSpPr>
      <p:sp>
        <p:nvSpPr>
          <p:cNvPr id="62" name="Google Shape;62;p10"/>
          <p:cNvSpPr txBox="1">
            <a:spLocks noGrp="1"/>
          </p:cNvSpPr>
          <p:nvPr>
            <p:ph type="title"/>
          </p:nvPr>
        </p:nvSpPr>
        <p:spPr>
          <a:xfrm>
            <a:off x="2231136" y="964692"/>
            <a:ext cx="7729800" cy="1188600"/>
          </a:xfrm>
          <a:prstGeom prst="rect">
            <a:avLst/>
          </a:prstGeom>
          <a:solidFill>
            <a:srgbClr val="FFFFFF"/>
          </a:solidFill>
          <a:ln w="31750" cap="sq" cmpd="sng">
            <a:solidFill>
              <a:srgbClr val="404040"/>
            </a:solidFill>
            <a:prstDash val="solid"/>
            <a:miter lim="800000"/>
            <a:headEnd type="none" w="sm" len="sm"/>
            <a:tailEnd type="none" w="sm" len="sm"/>
          </a:ln>
        </p:spPr>
        <p:txBody>
          <a:bodyPr spcFirstLastPara="1" wrap="square" lIns="182875" tIns="182875" rIns="182875" bIns="182875" anchor="ctr" anchorCtr="0">
            <a:normAutofit/>
          </a:bodyPr>
          <a:lstStyle>
            <a:lvl1pPr lvl="0" algn="ctr">
              <a:lnSpc>
                <a:spcPct val="90000"/>
              </a:lnSpc>
              <a:spcBef>
                <a:spcPts val="0"/>
              </a:spcBef>
              <a:spcAft>
                <a:spcPts val="0"/>
              </a:spcAft>
              <a:buClr>
                <a:srgbClr val="262626"/>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10"/>
          <p:cNvSpPr txBox="1">
            <a:spLocks noGrp="1"/>
          </p:cNvSpPr>
          <p:nvPr>
            <p:ph type="dt" idx="10"/>
          </p:nvPr>
        </p:nvSpPr>
        <p:spPr>
          <a:xfrm>
            <a:off x="7821429" y="6238816"/>
            <a:ext cx="2753700" cy="324000"/>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p10"/>
          <p:cNvSpPr txBox="1">
            <a:spLocks noGrp="1"/>
          </p:cNvSpPr>
          <p:nvPr>
            <p:ph type="ftr" idx="11"/>
          </p:nvPr>
        </p:nvSpPr>
        <p:spPr>
          <a:xfrm>
            <a:off x="1600200" y="6236208"/>
            <a:ext cx="5901300" cy="320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5" name="Google Shape;65;p10"/>
          <p:cNvSpPr>
            <a:spLocks noGrp="1"/>
          </p:cNvSpPr>
          <p:nvPr>
            <p:ph type="sldNum" idx="12"/>
          </p:nvPr>
        </p:nvSpPr>
        <p:spPr>
          <a:xfrm>
            <a:off x="10758922" y="6217920"/>
            <a:ext cx="365700" cy="365700"/>
          </a:xfrm>
          <a:prstGeom prst="ellipse">
            <a:avLst/>
          </a:prstGeom>
          <a:solidFill>
            <a:srgbClr val="1D1D1D">
              <a:alpha val="69411"/>
            </a:srgbClr>
          </a:solidFill>
          <a:ln>
            <a:noFill/>
          </a:ln>
        </p:spPr>
        <p:txBody>
          <a:bodyPr spcFirstLastPara="1" wrap="square" lIns="18275" tIns="45700" rIns="18275" bIns="45700" anchor="ctr" anchorCtr="0">
            <a:noAutofit/>
          </a:bodyPr>
          <a:lstStyle>
            <a:lvl1pPr marL="0" marR="0" lvl="0" indent="0" algn="ctr">
              <a:lnSpc>
                <a:spcPct val="100000"/>
              </a:lnSpc>
              <a:spcBef>
                <a:spcPts val="0"/>
              </a:spcBef>
              <a:spcAft>
                <a:spcPts val="0"/>
              </a:spcAft>
              <a:buClr>
                <a:srgbClr val="000000"/>
              </a:buClr>
              <a:buSzPts val="1100"/>
              <a:buFont typeface="Arial"/>
              <a:buNone/>
              <a:defRPr sz="1100" b="0" i="0" u="none" strike="noStrike" cap="none">
                <a:solidFill>
                  <a:srgbClr val="FFFFFF"/>
                </a:solidFill>
                <a:latin typeface="Gill Sans"/>
                <a:ea typeface="Gill Sans"/>
                <a:cs typeface="Gill Sans"/>
                <a:sym typeface="Gill Sans"/>
              </a:defRPr>
            </a:lvl1pPr>
            <a:lvl2pPr marL="0" marR="0" lvl="1" indent="0" algn="ctr">
              <a:lnSpc>
                <a:spcPct val="100000"/>
              </a:lnSpc>
              <a:spcBef>
                <a:spcPts val="0"/>
              </a:spcBef>
              <a:spcAft>
                <a:spcPts val="0"/>
              </a:spcAft>
              <a:buClr>
                <a:srgbClr val="000000"/>
              </a:buClr>
              <a:buSzPts val="1100"/>
              <a:buFont typeface="Arial"/>
              <a:buNone/>
              <a:defRPr sz="1100" b="0" i="0" u="none" strike="noStrike" cap="none">
                <a:solidFill>
                  <a:srgbClr val="FFFFFF"/>
                </a:solidFill>
                <a:latin typeface="Gill Sans"/>
                <a:ea typeface="Gill Sans"/>
                <a:cs typeface="Gill Sans"/>
                <a:sym typeface="Gill Sans"/>
              </a:defRPr>
            </a:lvl2pPr>
            <a:lvl3pPr marL="0" marR="0" lvl="2" indent="0" algn="ctr">
              <a:lnSpc>
                <a:spcPct val="100000"/>
              </a:lnSpc>
              <a:spcBef>
                <a:spcPts val="0"/>
              </a:spcBef>
              <a:spcAft>
                <a:spcPts val="0"/>
              </a:spcAft>
              <a:buClr>
                <a:srgbClr val="000000"/>
              </a:buClr>
              <a:buSzPts val="1100"/>
              <a:buFont typeface="Arial"/>
              <a:buNone/>
              <a:defRPr sz="1100" b="0" i="0" u="none" strike="noStrike" cap="none">
                <a:solidFill>
                  <a:srgbClr val="FFFFFF"/>
                </a:solidFill>
                <a:latin typeface="Gill Sans"/>
                <a:ea typeface="Gill Sans"/>
                <a:cs typeface="Gill Sans"/>
                <a:sym typeface="Gill Sans"/>
              </a:defRPr>
            </a:lvl3pPr>
            <a:lvl4pPr marL="0" marR="0" lvl="3" indent="0" algn="ctr">
              <a:lnSpc>
                <a:spcPct val="100000"/>
              </a:lnSpc>
              <a:spcBef>
                <a:spcPts val="0"/>
              </a:spcBef>
              <a:spcAft>
                <a:spcPts val="0"/>
              </a:spcAft>
              <a:buClr>
                <a:srgbClr val="000000"/>
              </a:buClr>
              <a:buSzPts val="1100"/>
              <a:buFont typeface="Arial"/>
              <a:buNone/>
              <a:defRPr sz="1100" b="0" i="0" u="none" strike="noStrike" cap="none">
                <a:solidFill>
                  <a:srgbClr val="FFFFFF"/>
                </a:solidFill>
                <a:latin typeface="Gill Sans"/>
                <a:ea typeface="Gill Sans"/>
                <a:cs typeface="Gill Sans"/>
                <a:sym typeface="Gill Sans"/>
              </a:defRPr>
            </a:lvl4pPr>
            <a:lvl5pPr marL="0" marR="0" lvl="4" indent="0" algn="ctr">
              <a:lnSpc>
                <a:spcPct val="100000"/>
              </a:lnSpc>
              <a:spcBef>
                <a:spcPts val="0"/>
              </a:spcBef>
              <a:spcAft>
                <a:spcPts val="0"/>
              </a:spcAft>
              <a:buClr>
                <a:srgbClr val="000000"/>
              </a:buClr>
              <a:buSzPts val="1100"/>
              <a:buFont typeface="Arial"/>
              <a:buNone/>
              <a:defRPr sz="1100" b="0" i="0" u="none" strike="noStrike" cap="none">
                <a:solidFill>
                  <a:srgbClr val="FFFFFF"/>
                </a:solidFill>
                <a:latin typeface="Gill Sans"/>
                <a:ea typeface="Gill Sans"/>
                <a:cs typeface="Gill Sans"/>
                <a:sym typeface="Gill Sans"/>
              </a:defRPr>
            </a:lvl5pPr>
            <a:lvl6pPr marL="0" marR="0" lvl="5" indent="0" algn="ctr">
              <a:lnSpc>
                <a:spcPct val="100000"/>
              </a:lnSpc>
              <a:spcBef>
                <a:spcPts val="0"/>
              </a:spcBef>
              <a:spcAft>
                <a:spcPts val="0"/>
              </a:spcAft>
              <a:buClr>
                <a:srgbClr val="000000"/>
              </a:buClr>
              <a:buSzPts val="1100"/>
              <a:buFont typeface="Arial"/>
              <a:buNone/>
              <a:defRPr sz="1100" b="0" i="0" u="none" strike="noStrike" cap="none">
                <a:solidFill>
                  <a:srgbClr val="FFFFFF"/>
                </a:solidFill>
                <a:latin typeface="Gill Sans"/>
                <a:ea typeface="Gill Sans"/>
                <a:cs typeface="Gill Sans"/>
                <a:sym typeface="Gill Sans"/>
              </a:defRPr>
            </a:lvl6pPr>
            <a:lvl7pPr marL="0" marR="0" lvl="6" indent="0" algn="ctr">
              <a:lnSpc>
                <a:spcPct val="100000"/>
              </a:lnSpc>
              <a:spcBef>
                <a:spcPts val="0"/>
              </a:spcBef>
              <a:spcAft>
                <a:spcPts val="0"/>
              </a:spcAft>
              <a:buClr>
                <a:srgbClr val="000000"/>
              </a:buClr>
              <a:buSzPts val="1100"/>
              <a:buFont typeface="Arial"/>
              <a:buNone/>
              <a:defRPr sz="1100" b="0" i="0" u="none" strike="noStrike" cap="none">
                <a:solidFill>
                  <a:srgbClr val="FFFFFF"/>
                </a:solidFill>
                <a:latin typeface="Gill Sans"/>
                <a:ea typeface="Gill Sans"/>
                <a:cs typeface="Gill Sans"/>
                <a:sym typeface="Gill Sans"/>
              </a:defRPr>
            </a:lvl7pPr>
            <a:lvl8pPr marL="0" marR="0" lvl="7" indent="0" algn="ctr">
              <a:lnSpc>
                <a:spcPct val="100000"/>
              </a:lnSpc>
              <a:spcBef>
                <a:spcPts val="0"/>
              </a:spcBef>
              <a:spcAft>
                <a:spcPts val="0"/>
              </a:spcAft>
              <a:buClr>
                <a:srgbClr val="000000"/>
              </a:buClr>
              <a:buSzPts val="1100"/>
              <a:buFont typeface="Arial"/>
              <a:buNone/>
              <a:defRPr sz="1100" b="0" i="0" u="none" strike="noStrike" cap="none">
                <a:solidFill>
                  <a:srgbClr val="FFFFFF"/>
                </a:solidFill>
                <a:latin typeface="Gill Sans"/>
                <a:ea typeface="Gill Sans"/>
                <a:cs typeface="Gill Sans"/>
                <a:sym typeface="Gill Sans"/>
              </a:defRPr>
            </a:lvl8pPr>
            <a:lvl9pPr marL="0" marR="0" lvl="8" indent="0" algn="ctr">
              <a:lnSpc>
                <a:spcPct val="100000"/>
              </a:lnSpc>
              <a:spcBef>
                <a:spcPts val="0"/>
              </a:spcBef>
              <a:spcAft>
                <a:spcPts val="0"/>
              </a:spcAft>
              <a:buClr>
                <a:srgbClr val="000000"/>
              </a:buClr>
              <a:buSzPts val="1100"/>
              <a:buFont typeface="Arial"/>
              <a:buNone/>
              <a:defRPr sz="1100" b="0" i="0" u="none" strike="noStrike" cap="none">
                <a:solidFill>
                  <a:srgbClr val="FFFFFF"/>
                </a:solidFill>
                <a:latin typeface="Gill Sans"/>
                <a:ea typeface="Gill Sans"/>
                <a:cs typeface="Gill Sans"/>
                <a:sym typeface="Gill Sans"/>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6"/>
        <p:cNvGrpSpPr/>
        <p:nvPr/>
      </p:nvGrpSpPr>
      <p:grpSpPr>
        <a:xfrm>
          <a:off x="0" y="0"/>
          <a:ext cx="0" cy="0"/>
          <a:chOff x="0" y="0"/>
          <a:chExt cx="0" cy="0"/>
        </a:xfrm>
      </p:grpSpPr>
      <p:sp>
        <p:nvSpPr>
          <p:cNvPr id="67" name="Google Shape;67;p11"/>
          <p:cNvSpPr/>
          <p:nvPr/>
        </p:nvSpPr>
        <p:spPr>
          <a:xfrm>
            <a:off x="0" y="0"/>
            <a:ext cx="6096000" cy="68580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 name="Google Shape;68;p11"/>
          <p:cNvSpPr txBox="1">
            <a:spLocks noGrp="1"/>
          </p:cNvSpPr>
          <p:nvPr>
            <p:ph type="title"/>
          </p:nvPr>
        </p:nvSpPr>
        <p:spPr>
          <a:xfrm>
            <a:off x="804672" y="2243828"/>
            <a:ext cx="4486800" cy="1141500"/>
          </a:xfrm>
          <a:prstGeom prst="rect">
            <a:avLst/>
          </a:prstGeom>
          <a:solidFill>
            <a:srgbClr val="FFFFFF"/>
          </a:solidFill>
          <a:ln w="9525" cap="flat" cmpd="sng">
            <a:solidFill>
              <a:srgbClr val="404040"/>
            </a:solidFill>
            <a:prstDash val="solid"/>
            <a:round/>
            <a:headEnd type="none" w="sm" len="sm"/>
            <a:tailEnd type="none" w="sm" len="sm"/>
          </a:ln>
        </p:spPr>
        <p:txBody>
          <a:bodyPr spcFirstLastPara="1" wrap="square" lIns="182875" tIns="182875" rIns="182875" bIns="182875" anchor="ctr" anchorCtr="1">
            <a:normAutofit/>
          </a:bodyPr>
          <a:lstStyle>
            <a:lvl1pPr lvl="0" algn="ctr">
              <a:lnSpc>
                <a:spcPct val="90000"/>
              </a:lnSpc>
              <a:spcBef>
                <a:spcPts val="0"/>
              </a:spcBef>
              <a:spcAft>
                <a:spcPts val="0"/>
              </a:spcAft>
              <a:buClr>
                <a:srgbClr val="262626"/>
              </a:buClr>
              <a:buSzPts val="2200"/>
              <a:buFont typeface="Gill Sans"/>
              <a:buNone/>
              <a:defRPr sz="2200">
                <a:solidFill>
                  <a:srgbClr val="262626"/>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11"/>
          <p:cNvSpPr txBox="1">
            <a:spLocks noGrp="1"/>
          </p:cNvSpPr>
          <p:nvPr>
            <p:ph type="body" idx="1"/>
          </p:nvPr>
        </p:nvSpPr>
        <p:spPr>
          <a:xfrm>
            <a:off x="6736080" y="804672"/>
            <a:ext cx="4815900" cy="5248800"/>
          </a:xfrm>
          <a:prstGeom prst="rect">
            <a:avLst/>
          </a:prstGeom>
          <a:noFill/>
          <a:ln>
            <a:noFill/>
          </a:ln>
        </p:spPr>
        <p:txBody>
          <a:bodyPr spcFirstLastPara="1" wrap="square" lIns="91425" tIns="45700" rIns="91425" bIns="45700" anchor="t" anchorCtr="0">
            <a:normAutofit/>
          </a:bodyPr>
          <a:lstStyle>
            <a:lvl1pPr marL="457200" lvl="0" indent="-349250" algn="l">
              <a:lnSpc>
                <a:spcPct val="100000"/>
              </a:lnSpc>
              <a:spcBef>
                <a:spcPts val="1000"/>
              </a:spcBef>
              <a:spcAft>
                <a:spcPts val="0"/>
              </a:spcAft>
              <a:buSzPts val="1900"/>
              <a:buChar char="•"/>
              <a:defRPr sz="1900">
                <a:solidFill>
                  <a:schemeClr val="dk1"/>
                </a:solidFill>
              </a:defRPr>
            </a:lvl1pPr>
            <a:lvl2pPr marL="914400" lvl="1" indent="-330200" algn="l">
              <a:lnSpc>
                <a:spcPct val="100000"/>
              </a:lnSpc>
              <a:spcBef>
                <a:spcPts val="1000"/>
              </a:spcBef>
              <a:spcAft>
                <a:spcPts val="0"/>
              </a:spcAft>
              <a:buSzPts val="1600"/>
              <a:buChar char="•"/>
              <a:defRPr sz="1600">
                <a:solidFill>
                  <a:schemeClr val="dk1"/>
                </a:solidFill>
              </a:defRPr>
            </a:lvl2pPr>
            <a:lvl3pPr marL="1371600" lvl="2" indent="-330200" algn="l">
              <a:lnSpc>
                <a:spcPct val="100000"/>
              </a:lnSpc>
              <a:spcBef>
                <a:spcPts val="1000"/>
              </a:spcBef>
              <a:spcAft>
                <a:spcPts val="0"/>
              </a:spcAft>
              <a:buSzPts val="1600"/>
              <a:buChar char="•"/>
              <a:defRPr sz="1600">
                <a:solidFill>
                  <a:schemeClr val="dk1"/>
                </a:solidFill>
              </a:defRPr>
            </a:lvl3pPr>
            <a:lvl4pPr marL="1828800" lvl="3" indent="-330200" algn="l">
              <a:lnSpc>
                <a:spcPct val="100000"/>
              </a:lnSpc>
              <a:spcBef>
                <a:spcPts val="1000"/>
              </a:spcBef>
              <a:spcAft>
                <a:spcPts val="0"/>
              </a:spcAft>
              <a:buSzPts val="1600"/>
              <a:buChar char="•"/>
              <a:defRPr sz="1600">
                <a:solidFill>
                  <a:schemeClr val="dk1"/>
                </a:solidFill>
              </a:defRPr>
            </a:lvl4pPr>
            <a:lvl5pPr marL="2286000" lvl="4" indent="-330200" algn="l">
              <a:lnSpc>
                <a:spcPct val="100000"/>
              </a:lnSpc>
              <a:spcBef>
                <a:spcPts val="1000"/>
              </a:spcBef>
              <a:spcAft>
                <a:spcPts val="0"/>
              </a:spcAft>
              <a:buSzPts val="1600"/>
              <a:buChar char="•"/>
              <a:defRPr sz="1600">
                <a:solidFill>
                  <a:schemeClr val="dk1"/>
                </a:solidFill>
              </a:defRPr>
            </a:lvl5pPr>
            <a:lvl6pPr marL="2743200" lvl="5" indent="-330200" algn="l">
              <a:lnSpc>
                <a:spcPct val="100000"/>
              </a:lnSpc>
              <a:spcBef>
                <a:spcPts val="1000"/>
              </a:spcBef>
              <a:spcAft>
                <a:spcPts val="0"/>
              </a:spcAft>
              <a:buSzPts val="1600"/>
              <a:buChar char="•"/>
              <a:defRPr sz="1600"/>
            </a:lvl6pPr>
            <a:lvl7pPr marL="3200400" lvl="6" indent="-330200" algn="l">
              <a:lnSpc>
                <a:spcPct val="100000"/>
              </a:lnSpc>
              <a:spcBef>
                <a:spcPts val="1000"/>
              </a:spcBef>
              <a:spcAft>
                <a:spcPts val="0"/>
              </a:spcAft>
              <a:buSzPts val="1600"/>
              <a:buChar char="•"/>
              <a:defRPr sz="1600"/>
            </a:lvl7pPr>
            <a:lvl8pPr marL="3657600" lvl="7" indent="-330200" algn="l">
              <a:lnSpc>
                <a:spcPct val="100000"/>
              </a:lnSpc>
              <a:spcBef>
                <a:spcPts val="1000"/>
              </a:spcBef>
              <a:spcAft>
                <a:spcPts val="0"/>
              </a:spcAft>
              <a:buSzPts val="1600"/>
              <a:buChar char="•"/>
              <a:defRPr sz="1600"/>
            </a:lvl8pPr>
            <a:lvl9pPr marL="4114800" lvl="8" indent="-330200" algn="l">
              <a:lnSpc>
                <a:spcPct val="100000"/>
              </a:lnSpc>
              <a:spcBef>
                <a:spcPts val="1000"/>
              </a:spcBef>
              <a:spcAft>
                <a:spcPts val="0"/>
              </a:spcAft>
              <a:buSzPts val="1600"/>
              <a:buChar char="•"/>
              <a:defRPr sz="1600"/>
            </a:lvl9pPr>
          </a:lstStyle>
          <a:p>
            <a:endParaRPr/>
          </a:p>
        </p:txBody>
      </p:sp>
      <p:sp>
        <p:nvSpPr>
          <p:cNvPr id="70" name="Google Shape;70;p11"/>
          <p:cNvSpPr txBox="1">
            <a:spLocks noGrp="1"/>
          </p:cNvSpPr>
          <p:nvPr>
            <p:ph type="body" idx="2"/>
          </p:nvPr>
        </p:nvSpPr>
        <p:spPr>
          <a:xfrm>
            <a:off x="1115568" y="3549918"/>
            <a:ext cx="3794700" cy="2193900"/>
          </a:xfrm>
          <a:prstGeom prst="rect">
            <a:avLst/>
          </a:prstGeom>
          <a:noFill/>
          <a:ln>
            <a:noFill/>
          </a:ln>
        </p:spPr>
        <p:txBody>
          <a:bodyPr spcFirstLastPara="1" wrap="square" lIns="91425" tIns="45700" rIns="91425" bIns="45700" anchor="t" anchorCtr="1">
            <a:normAutofit/>
          </a:bodyPr>
          <a:lstStyle>
            <a:lvl1pPr marL="457200" lvl="0" indent="-228600" algn="ctr">
              <a:lnSpc>
                <a:spcPct val="100000"/>
              </a:lnSpc>
              <a:spcBef>
                <a:spcPts val="1000"/>
              </a:spcBef>
              <a:spcAft>
                <a:spcPts val="0"/>
              </a:spcAft>
              <a:buSzPts val="1500"/>
              <a:buNone/>
              <a:defRPr sz="1500">
                <a:solidFill>
                  <a:srgbClr val="FFFFFF"/>
                </a:solidFill>
              </a:defRPr>
            </a:lvl1pPr>
            <a:lvl2pPr marL="914400" lvl="1" indent="-228600" algn="l">
              <a:lnSpc>
                <a:spcPct val="100000"/>
              </a:lnSpc>
              <a:spcBef>
                <a:spcPts val="1000"/>
              </a:spcBef>
              <a:spcAft>
                <a:spcPts val="0"/>
              </a:spcAft>
              <a:buSzPts val="1400"/>
              <a:buNone/>
              <a:defRPr sz="1400"/>
            </a:lvl2pPr>
            <a:lvl3pPr marL="1371600" lvl="2" indent="-228600" algn="l">
              <a:lnSpc>
                <a:spcPct val="100000"/>
              </a:lnSpc>
              <a:spcBef>
                <a:spcPts val="1000"/>
              </a:spcBef>
              <a:spcAft>
                <a:spcPts val="0"/>
              </a:spcAft>
              <a:buSzPts val="1200"/>
              <a:buNone/>
              <a:defRPr sz="1200"/>
            </a:lvl3pPr>
            <a:lvl4pPr marL="1828800" lvl="3" indent="-228600" algn="l">
              <a:lnSpc>
                <a:spcPct val="100000"/>
              </a:lnSpc>
              <a:spcBef>
                <a:spcPts val="1000"/>
              </a:spcBef>
              <a:spcAft>
                <a:spcPts val="0"/>
              </a:spcAft>
              <a:buSzPts val="1000"/>
              <a:buNone/>
              <a:defRPr sz="1000"/>
            </a:lvl4pPr>
            <a:lvl5pPr marL="2286000" lvl="4" indent="-228600" algn="l">
              <a:lnSpc>
                <a:spcPct val="100000"/>
              </a:lnSpc>
              <a:spcBef>
                <a:spcPts val="1000"/>
              </a:spcBef>
              <a:spcAft>
                <a:spcPts val="0"/>
              </a:spcAft>
              <a:buSzPts val="1000"/>
              <a:buNone/>
              <a:defRPr sz="1000"/>
            </a:lvl5pPr>
            <a:lvl6pPr marL="2743200" lvl="5" indent="-228600" algn="l">
              <a:lnSpc>
                <a:spcPct val="100000"/>
              </a:lnSpc>
              <a:spcBef>
                <a:spcPts val="1000"/>
              </a:spcBef>
              <a:spcAft>
                <a:spcPts val="0"/>
              </a:spcAft>
              <a:buSzPts val="1000"/>
              <a:buNone/>
              <a:defRPr sz="1000"/>
            </a:lvl6pPr>
            <a:lvl7pPr marL="3200400" lvl="6" indent="-228600" algn="l">
              <a:lnSpc>
                <a:spcPct val="100000"/>
              </a:lnSpc>
              <a:spcBef>
                <a:spcPts val="1000"/>
              </a:spcBef>
              <a:spcAft>
                <a:spcPts val="0"/>
              </a:spcAft>
              <a:buSzPts val="1000"/>
              <a:buNone/>
              <a:defRPr sz="1000"/>
            </a:lvl7pPr>
            <a:lvl8pPr marL="3657600" lvl="7" indent="-228600" algn="l">
              <a:lnSpc>
                <a:spcPct val="100000"/>
              </a:lnSpc>
              <a:spcBef>
                <a:spcPts val="1000"/>
              </a:spcBef>
              <a:spcAft>
                <a:spcPts val="0"/>
              </a:spcAft>
              <a:buSzPts val="1000"/>
              <a:buNone/>
              <a:defRPr sz="1000"/>
            </a:lvl8pPr>
            <a:lvl9pPr marL="4114800" lvl="8" indent="-228600" algn="l">
              <a:lnSpc>
                <a:spcPct val="100000"/>
              </a:lnSpc>
              <a:spcBef>
                <a:spcPts val="1000"/>
              </a:spcBef>
              <a:spcAft>
                <a:spcPts val="0"/>
              </a:spcAft>
              <a:buSzPts val="1000"/>
              <a:buNone/>
              <a:defRPr sz="1000"/>
            </a:lvl9pPr>
          </a:lstStyle>
          <a:p>
            <a:endParaRPr/>
          </a:p>
        </p:txBody>
      </p:sp>
      <p:sp>
        <p:nvSpPr>
          <p:cNvPr id="71" name="Google Shape;71;p11"/>
          <p:cNvSpPr txBox="1">
            <a:spLocks noGrp="1"/>
          </p:cNvSpPr>
          <p:nvPr>
            <p:ph type="dt" idx="10"/>
          </p:nvPr>
        </p:nvSpPr>
        <p:spPr>
          <a:xfrm>
            <a:off x="7821429" y="6238816"/>
            <a:ext cx="2753700" cy="324000"/>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2" name="Google Shape;72;p11"/>
          <p:cNvSpPr txBox="1">
            <a:spLocks noGrp="1"/>
          </p:cNvSpPr>
          <p:nvPr>
            <p:ph type="ftr" idx="11"/>
          </p:nvPr>
        </p:nvSpPr>
        <p:spPr>
          <a:xfrm>
            <a:off x="804672" y="6236208"/>
            <a:ext cx="5124900" cy="320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11"/>
          <p:cNvSpPr>
            <a:spLocks noGrp="1"/>
          </p:cNvSpPr>
          <p:nvPr>
            <p:ph type="sldNum" idx="12"/>
          </p:nvPr>
        </p:nvSpPr>
        <p:spPr>
          <a:xfrm>
            <a:off x="10758922" y="6217920"/>
            <a:ext cx="365700" cy="365700"/>
          </a:xfrm>
          <a:prstGeom prst="ellipse">
            <a:avLst/>
          </a:prstGeom>
          <a:solidFill>
            <a:srgbClr val="1D1D1D">
              <a:alpha val="69411"/>
            </a:srgbClr>
          </a:solidFill>
          <a:ln>
            <a:noFill/>
          </a:ln>
        </p:spPr>
        <p:txBody>
          <a:bodyPr spcFirstLastPara="1" wrap="square" lIns="18275" tIns="45700" rIns="18275" bIns="45700" anchor="ctr" anchorCtr="0">
            <a:noAutofit/>
          </a:bodyPr>
          <a:lstStyle>
            <a:lvl1pPr marL="0" marR="0" lvl="0" indent="0" algn="ctr">
              <a:lnSpc>
                <a:spcPct val="100000"/>
              </a:lnSpc>
              <a:spcBef>
                <a:spcPts val="0"/>
              </a:spcBef>
              <a:spcAft>
                <a:spcPts val="0"/>
              </a:spcAft>
              <a:buClr>
                <a:srgbClr val="000000"/>
              </a:buClr>
              <a:buSzPts val="1100"/>
              <a:buFont typeface="Arial"/>
              <a:buNone/>
              <a:defRPr sz="1100" b="0" i="0" u="none" strike="noStrike" cap="none">
                <a:solidFill>
                  <a:srgbClr val="FFFFFF"/>
                </a:solidFill>
                <a:latin typeface="Gill Sans"/>
                <a:ea typeface="Gill Sans"/>
                <a:cs typeface="Gill Sans"/>
                <a:sym typeface="Gill Sans"/>
              </a:defRPr>
            </a:lvl1pPr>
            <a:lvl2pPr marL="0" marR="0" lvl="1" indent="0" algn="ctr">
              <a:lnSpc>
                <a:spcPct val="100000"/>
              </a:lnSpc>
              <a:spcBef>
                <a:spcPts val="0"/>
              </a:spcBef>
              <a:spcAft>
                <a:spcPts val="0"/>
              </a:spcAft>
              <a:buClr>
                <a:srgbClr val="000000"/>
              </a:buClr>
              <a:buSzPts val="1100"/>
              <a:buFont typeface="Arial"/>
              <a:buNone/>
              <a:defRPr sz="1100" b="0" i="0" u="none" strike="noStrike" cap="none">
                <a:solidFill>
                  <a:srgbClr val="FFFFFF"/>
                </a:solidFill>
                <a:latin typeface="Gill Sans"/>
                <a:ea typeface="Gill Sans"/>
                <a:cs typeface="Gill Sans"/>
                <a:sym typeface="Gill Sans"/>
              </a:defRPr>
            </a:lvl2pPr>
            <a:lvl3pPr marL="0" marR="0" lvl="2" indent="0" algn="ctr">
              <a:lnSpc>
                <a:spcPct val="100000"/>
              </a:lnSpc>
              <a:spcBef>
                <a:spcPts val="0"/>
              </a:spcBef>
              <a:spcAft>
                <a:spcPts val="0"/>
              </a:spcAft>
              <a:buClr>
                <a:srgbClr val="000000"/>
              </a:buClr>
              <a:buSzPts val="1100"/>
              <a:buFont typeface="Arial"/>
              <a:buNone/>
              <a:defRPr sz="1100" b="0" i="0" u="none" strike="noStrike" cap="none">
                <a:solidFill>
                  <a:srgbClr val="FFFFFF"/>
                </a:solidFill>
                <a:latin typeface="Gill Sans"/>
                <a:ea typeface="Gill Sans"/>
                <a:cs typeface="Gill Sans"/>
                <a:sym typeface="Gill Sans"/>
              </a:defRPr>
            </a:lvl3pPr>
            <a:lvl4pPr marL="0" marR="0" lvl="3" indent="0" algn="ctr">
              <a:lnSpc>
                <a:spcPct val="100000"/>
              </a:lnSpc>
              <a:spcBef>
                <a:spcPts val="0"/>
              </a:spcBef>
              <a:spcAft>
                <a:spcPts val="0"/>
              </a:spcAft>
              <a:buClr>
                <a:srgbClr val="000000"/>
              </a:buClr>
              <a:buSzPts val="1100"/>
              <a:buFont typeface="Arial"/>
              <a:buNone/>
              <a:defRPr sz="1100" b="0" i="0" u="none" strike="noStrike" cap="none">
                <a:solidFill>
                  <a:srgbClr val="FFFFFF"/>
                </a:solidFill>
                <a:latin typeface="Gill Sans"/>
                <a:ea typeface="Gill Sans"/>
                <a:cs typeface="Gill Sans"/>
                <a:sym typeface="Gill Sans"/>
              </a:defRPr>
            </a:lvl4pPr>
            <a:lvl5pPr marL="0" marR="0" lvl="4" indent="0" algn="ctr">
              <a:lnSpc>
                <a:spcPct val="100000"/>
              </a:lnSpc>
              <a:spcBef>
                <a:spcPts val="0"/>
              </a:spcBef>
              <a:spcAft>
                <a:spcPts val="0"/>
              </a:spcAft>
              <a:buClr>
                <a:srgbClr val="000000"/>
              </a:buClr>
              <a:buSzPts val="1100"/>
              <a:buFont typeface="Arial"/>
              <a:buNone/>
              <a:defRPr sz="1100" b="0" i="0" u="none" strike="noStrike" cap="none">
                <a:solidFill>
                  <a:srgbClr val="FFFFFF"/>
                </a:solidFill>
                <a:latin typeface="Gill Sans"/>
                <a:ea typeface="Gill Sans"/>
                <a:cs typeface="Gill Sans"/>
                <a:sym typeface="Gill Sans"/>
              </a:defRPr>
            </a:lvl5pPr>
            <a:lvl6pPr marL="0" marR="0" lvl="5" indent="0" algn="ctr">
              <a:lnSpc>
                <a:spcPct val="100000"/>
              </a:lnSpc>
              <a:spcBef>
                <a:spcPts val="0"/>
              </a:spcBef>
              <a:spcAft>
                <a:spcPts val="0"/>
              </a:spcAft>
              <a:buClr>
                <a:srgbClr val="000000"/>
              </a:buClr>
              <a:buSzPts val="1100"/>
              <a:buFont typeface="Arial"/>
              <a:buNone/>
              <a:defRPr sz="1100" b="0" i="0" u="none" strike="noStrike" cap="none">
                <a:solidFill>
                  <a:srgbClr val="FFFFFF"/>
                </a:solidFill>
                <a:latin typeface="Gill Sans"/>
                <a:ea typeface="Gill Sans"/>
                <a:cs typeface="Gill Sans"/>
                <a:sym typeface="Gill Sans"/>
              </a:defRPr>
            </a:lvl6pPr>
            <a:lvl7pPr marL="0" marR="0" lvl="6" indent="0" algn="ctr">
              <a:lnSpc>
                <a:spcPct val="100000"/>
              </a:lnSpc>
              <a:spcBef>
                <a:spcPts val="0"/>
              </a:spcBef>
              <a:spcAft>
                <a:spcPts val="0"/>
              </a:spcAft>
              <a:buClr>
                <a:srgbClr val="000000"/>
              </a:buClr>
              <a:buSzPts val="1100"/>
              <a:buFont typeface="Arial"/>
              <a:buNone/>
              <a:defRPr sz="1100" b="0" i="0" u="none" strike="noStrike" cap="none">
                <a:solidFill>
                  <a:srgbClr val="FFFFFF"/>
                </a:solidFill>
                <a:latin typeface="Gill Sans"/>
                <a:ea typeface="Gill Sans"/>
                <a:cs typeface="Gill Sans"/>
                <a:sym typeface="Gill Sans"/>
              </a:defRPr>
            </a:lvl7pPr>
            <a:lvl8pPr marL="0" marR="0" lvl="7" indent="0" algn="ctr">
              <a:lnSpc>
                <a:spcPct val="100000"/>
              </a:lnSpc>
              <a:spcBef>
                <a:spcPts val="0"/>
              </a:spcBef>
              <a:spcAft>
                <a:spcPts val="0"/>
              </a:spcAft>
              <a:buClr>
                <a:srgbClr val="000000"/>
              </a:buClr>
              <a:buSzPts val="1100"/>
              <a:buFont typeface="Arial"/>
              <a:buNone/>
              <a:defRPr sz="1100" b="0" i="0" u="none" strike="noStrike" cap="none">
                <a:solidFill>
                  <a:srgbClr val="FFFFFF"/>
                </a:solidFill>
                <a:latin typeface="Gill Sans"/>
                <a:ea typeface="Gill Sans"/>
                <a:cs typeface="Gill Sans"/>
                <a:sym typeface="Gill Sans"/>
              </a:defRPr>
            </a:lvl8pPr>
            <a:lvl9pPr marL="0" marR="0" lvl="8" indent="0" algn="ctr">
              <a:lnSpc>
                <a:spcPct val="100000"/>
              </a:lnSpc>
              <a:spcBef>
                <a:spcPts val="0"/>
              </a:spcBef>
              <a:spcAft>
                <a:spcPts val="0"/>
              </a:spcAft>
              <a:buClr>
                <a:srgbClr val="000000"/>
              </a:buClr>
              <a:buSzPts val="1100"/>
              <a:buFont typeface="Arial"/>
              <a:buNone/>
              <a:defRPr sz="1100" b="0" i="0" u="none" strike="noStrike" cap="none">
                <a:solidFill>
                  <a:srgbClr val="FFFFFF"/>
                </a:solidFill>
                <a:latin typeface="Gill Sans"/>
                <a:ea typeface="Gill Sans"/>
                <a:cs typeface="Gill Sans"/>
                <a:sym typeface="Gill Sans"/>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74"/>
        <p:cNvGrpSpPr/>
        <p:nvPr/>
      </p:nvGrpSpPr>
      <p:grpSpPr>
        <a:xfrm>
          <a:off x="0" y="0"/>
          <a:ext cx="0" cy="0"/>
          <a:chOff x="0" y="0"/>
          <a:chExt cx="0" cy="0"/>
        </a:xfrm>
      </p:grpSpPr>
      <p:sp>
        <p:nvSpPr>
          <p:cNvPr id="75" name="Google Shape;75;p12"/>
          <p:cNvSpPr/>
          <p:nvPr/>
        </p:nvSpPr>
        <p:spPr>
          <a:xfrm>
            <a:off x="0" y="0"/>
            <a:ext cx="6096000" cy="68580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 name="Google Shape;76;p12"/>
          <p:cNvSpPr txBox="1">
            <a:spLocks noGrp="1"/>
          </p:cNvSpPr>
          <p:nvPr>
            <p:ph type="title"/>
          </p:nvPr>
        </p:nvSpPr>
        <p:spPr>
          <a:xfrm>
            <a:off x="808523" y="2243828"/>
            <a:ext cx="4494900" cy="1134600"/>
          </a:xfrm>
          <a:prstGeom prst="rect">
            <a:avLst/>
          </a:prstGeom>
          <a:solidFill>
            <a:srgbClr val="FFFFFF"/>
          </a:solidFill>
          <a:ln w="9525" cap="flat" cmpd="sng">
            <a:solidFill>
              <a:srgbClr val="404040"/>
            </a:solidFill>
            <a:prstDash val="solid"/>
            <a:round/>
            <a:headEnd type="none" w="sm" len="sm"/>
            <a:tailEnd type="none" w="sm" len="sm"/>
          </a:ln>
        </p:spPr>
        <p:txBody>
          <a:bodyPr spcFirstLastPara="1" wrap="square" lIns="182875" tIns="182875" rIns="182875" bIns="182875" anchor="ctr" anchorCtr="1">
            <a:noAutofit/>
          </a:bodyPr>
          <a:lstStyle>
            <a:lvl1pPr lvl="0" algn="ctr">
              <a:lnSpc>
                <a:spcPct val="90000"/>
              </a:lnSpc>
              <a:spcBef>
                <a:spcPts val="0"/>
              </a:spcBef>
              <a:spcAft>
                <a:spcPts val="0"/>
              </a:spcAft>
              <a:buClr>
                <a:srgbClr val="262626"/>
              </a:buClr>
              <a:buSzPts val="2200"/>
              <a:buFont typeface="Gill Sans"/>
              <a:buNone/>
              <a:defRPr sz="2200">
                <a:solidFill>
                  <a:srgbClr val="262626"/>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12"/>
          <p:cNvSpPr>
            <a:spLocks noGrp="1"/>
          </p:cNvSpPr>
          <p:nvPr>
            <p:ph type="pic" idx="2"/>
          </p:nvPr>
        </p:nvSpPr>
        <p:spPr>
          <a:xfrm>
            <a:off x="6095999" y="0"/>
            <a:ext cx="6102000" cy="6858000"/>
          </a:xfrm>
          <a:prstGeom prst="rect">
            <a:avLst/>
          </a:prstGeom>
          <a:solidFill>
            <a:srgbClr val="BFBFBF"/>
          </a:solidFill>
          <a:ln>
            <a:noFill/>
          </a:ln>
        </p:spPr>
      </p:sp>
      <p:sp>
        <p:nvSpPr>
          <p:cNvPr id="78" name="Google Shape;78;p12"/>
          <p:cNvSpPr txBox="1">
            <a:spLocks noGrp="1"/>
          </p:cNvSpPr>
          <p:nvPr>
            <p:ph type="body" idx="1"/>
          </p:nvPr>
        </p:nvSpPr>
        <p:spPr>
          <a:xfrm>
            <a:off x="1115568" y="3549918"/>
            <a:ext cx="3794700" cy="2193900"/>
          </a:xfrm>
          <a:prstGeom prst="rect">
            <a:avLst/>
          </a:prstGeom>
          <a:noFill/>
          <a:ln>
            <a:noFill/>
          </a:ln>
        </p:spPr>
        <p:txBody>
          <a:bodyPr spcFirstLastPara="1" wrap="square" lIns="91425" tIns="45700" rIns="91425" bIns="45700" anchor="t" anchorCtr="1">
            <a:normAutofit/>
          </a:bodyPr>
          <a:lstStyle>
            <a:lvl1pPr marL="457200" lvl="0" indent="-228600" algn="ctr">
              <a:lnSpc>
                <a:spcPct val="100000"/>
              </a:lnSpc>
              <a:spcBef>
                <a:spcPts val="1000"/>
              </a:spcBef>
              <a:spcAft>
                <a:spcPts val="0"/>
              </a:spcAft>
              <a:buSzPts val="1500"/>
              <a:buNone/>
              <a:defRPr sz="1500">
                <a:solidFill>
                  <a:srgbClr val="FFFFFF"/>
                </a:solidFill>
              </a:defRPr>
            </a:lvl1pPr>
            <a:lvl2pPr marL="914400" lvl="1" indent="-228600" algn="l">
              <a:lnSpc>
                <a:spcPct val="100000"/>
              </a:lnSpc>
              <a:spcBef>
                <a:spcPts val="1000"/>
              </a:spcBef>
              <a:spcAft>
                <a:spcPts val="0"/>
              </a:spcAft>
              <a:buSzPts val="1400"/>
              <a:buNone/>
              <a:defRPr sz="1400"/>
            </a:lvl2pPr>
            <a:lvl3pPr marL="1371600" lvl="2" indent="-228600" algn="l">
              <a:lnSpc>
                <a:spcPct val="100000"/>
              </a:lnSpc>
              <a:spcBef>
                <a:spcPts val="1000"/>
              </a:spcBef>
              <a:spcAft>
                <a:spcPts val="0"/>
              </a:spcAft>
              <a:buSzPts val="1200"/>
              <a:buNone/>
              <a:defRPr sz="1200"/>
            </a:lvl3pPr>
            <a:lvl4pPr marL="1828800" lvl="3" indent="-228600" algn="l">
              <a:lnSpc>
                <a:spcPct val="100000"/>
              </a:lnSpc>
              <a:spcBef>
                <a:spcPts val="1000"/>
              </a:spcBef>
              <a:spcAft>
                <a:spcPts val="0"/>
              </a:spcAft>
              <a:buSzPts val="1000"/>
              <a:buNone/>
              <a:defRPr sz="1000"/>
            </a:lvl4pPr>
            <a:lvl5pPr marL="2286000" lvl="4" indent="-228600" algn="l">
              <a:lnSpc>
                <a:spcPct val="100000"/>
              </a:lnSpc>
              <a:spcBef>
                <a:spcPts val="1000"/>
              </a:spcBef>
              <a:spcAft>
                <a:spcPts val="0"/>
              </a:spcAft>
              <a:buSzPts val="1000"/>
              <a:buNone/>
              <a:defRPr sz="1000"/>
            </a:lvl5pPr>
            <a:lvl6pPr marL="2743200" lvl="5" indent="-228600" algn="l">
              <a:lnSpc>
                <a:spcPct val="100000"/>
              </a:lnSpc>
              <a:spcBef>
                <a:spcPts val="1000"/>
              </a:spcBef>
              <a:spcAft>
                <a:spcPts val="0"/>
              </a:spcAft>
              <a:buSzPts val="1000"/>
              <a:buNone/>
              <a:defRPr sz="1000"/>
            </a:lvl6pPr>
            <a:lvl7pPr marL="3200400" lvl="6" indent="-228600" algn="l">
              <a:lnSpc>
                <a:spcPct val="100000"/>
              </a:lnSpc>
              <a:spcBef>
                <a:spcPts val="1000"/>
              </a:spcBef>
              <a:spcAft>
                <a:spcPts val="0"/>
              </a:spcAft>
              <a:buSzPts val="1000"/>
              <a:buNone/>
              <a:defRPr sz="1000"/>
            </a:lvl7pPr>
            <a:lvl8pPr marL="3657600" lvl="7" indent="-228600" algn="l">
              <a:lnSpc>
                <a:spcPct val="100000"/>
              </a:lnSpc>
              <a:spcBef>
                <a:spcPts val="1000"/>
              </a:spcBef>
              <a:spcAft>
                <a:spcPts val="0"/>
              </a:spcAft>
              <a:buSzPts val="1000"/>
              <a:buNone/>
              <a:defRPr sz="1000"/>
            </a:lvl8pPr>
            <a:lvl9pPr marL="4114800" lvl="8" indent="-228600" algn="l">
              <a:lnSpc>
                <a:spcPct val="100000"/>
              </a:lnSpc>
              <a:spcBef>
                <a:spcPts val="1000"/>
              </a:spcBef>
              <a:spcAft>
                <a:spcPts val="0"/>
              </a:spcAft>
              <a:buSzPts val="1000"/>
              <a:buNone/>
              <a:defRPr sz="1000"/>
            </a:lvl9pPr>
          </a:lstStyle>
          <a:p>
            <a:endParaRPr/>
          </a:p>
        </p:txBody>
      </p:sp>
      <p:sp>
        <p:nvSpPr>
          <p:cNvPr id="79" name="Google Shape;79;p12"/>
          <p:cNvSpPr txBox="1">
            <a:spLocks noGrp="1"/>
          </p:cNvSpPr>
          <p:nvPr>
            <p:ph type="dt" idx="10"/>
          </p:nvPr>
        </p:nvSpPr>
        <p:spPr>
          <a:xfrm>
            <a:off x="7821429" y="6238816"/>
            <a:ext cx="2753700" cy="324000"/>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0" name="Google Shape;80;p12"/>
          <p:cNvSpPr txBox="1">
            <a:spLocks noGrp="1"/>
          </p:cNvSpPr>
          <p:nvPr>
            <p:ph type="ftr" idx="11"/>
          </p:nvPr>
        </p:nvSpPr>
        <p:spPr>
          <a:xfrm>
            <a:off x="804672" y="6236208"/>
            <a:ext cx="5124900" cy="320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12"/>
          <p:cNvSpPr>
            <a:spLocks noGrp="1"/>
          </p:cNvSpPr>
          <p:nvPr>
            <p:ph type="sldNum" idx="12"/>
          </p:nvPr>
        </p:nvSpPr>
        <p:spPr>
          <a:xfrm>
            <a:off x="10758922" y="6217920"/>
            <a:ext cx="365700" cy="365700"/>
          </a:xfrm>
          <a:prstGeom prst="ellipse">
            <a:avLst/>
          </a:prstGeom>
          <a:solidFill>
            <a:srgbClr val="1D1D1D">
              <a:alpha val="69411"/>
            </a:srgbClr>
          </a:solidFill>
          <a:ln>
            <a:noFill/>
          </a:ln>
        </p:spPr>
        <p:txBody>
          <a:bodyPr spcFirstLastPara="1" wrap="square" lIns="18275" tIns="45700" rIns="18275" bIns="45700" anchor="ctr" anchorCtr="0">
            <a:noAutofit/>
          </a:bodyPr>
          <a:lstStyle>
            <a:lvl1pPr marL="0" marR="0" lvl="0" indent="0" algn="ctr">
              <a:lnSpc>
                <a:spcPct val="100000"/>
              </a:lnSpc>
              <a:spcBef>
                <a:spcPts val="0"/>
              </a:spcBef>
              <a:spcAft>
                <a:spcPts val="0"/>
              </a:spcAft>
              <a:buClr>
                <a:srgbClr val="000000"/>
              </a:buClr>
              <a:buSzPts val="1100"/>
              <a:buFont typeface="Arial"/>
              <a:buNone/>
              <a:defRPr sz="1100" b="0" i="0" u="none" strike="noStrike" cap="none">
                <a:solidFill>
                  <a:srgbClr val="FFFFFF"/>
                </a:solidFill>
                <a:latin typeface="Gill Sans"/>
                <a:ea typeface="Gill Sans"/>
                <a:cs typeface="Gill Sans"/>
                <a:sym typeface="Gill Sans"/>
              </a:defRPr>
            </a:lvl1pPr>
            <a:lvl2pPr marL="0" marR="0" lvl="1" indent="0" algn="ctr">
              <a:lnSpc>
                <a:spcPct val="100000"/>
              </a:lnSpc>
              <a:spcBef>
                <a:spcPts val="0"/>
              </a:spcBef>
              <a:spcAft>
                <a:spcPts val="0"/>
              </a:spcAft>
              <a:buClr>
                <a:srgbClr val="000000"/>
              </a:buClr>
              <a:buSzPts val="1100"/>
              <a:buFont typeface="Arial"/>
              <a:buNone/>
              <a:defRPr sz="1100" b="0" i="0" u="none" strike="noStrike" cap="none">
                <a:solidFill>
                  <a:srgbClr val="FFFFFF"/>
                </a:solidFill>
                <a:latin typeface="Gill Sans"/>
                <a:ea typeface="Gill Sans"/>
                <a:cs typeface="Gill Sans"/>
                <a:sym typeface="Gill Sans"/>
              </a:defRPr>
            </a:lvl2pPr>
            <a:lvl3pPr marL="0" marR="0" lvl="2" indent="0" algn="ctr">
              <a:lnSpc>
                <a:spcPct val="100000"/>
              </a:lnSpc>
              <a:spcBef>
                <a:spcPts val="0"/>
              </a:spcBef>
              <a:spcAft>
                <a:spcPts val="0"/>
              </a:spcAft>
              <a:buClr>
                <a:srgbClr val="000000"/>
              </a:buClr>
              <a:buSzPts val="1100"/>
              <a:buFont typeface="Arial"/>
              <a:buNone/>
              <a:defRPr sz="1100" b="0" i="0" u="none" strike="noStrike" cap="none">
                <a:solidFill>
                  <a:srgbClr val="FFFFFF"/>
                </a:solidFill>
                <a:latin typeface="Gill Sans"/>
                <a:ea typeface="Gill Sans"/>
                <a:cs typeface="Gill Sans"/>
                <a:sym typeface="Gill Sans"/>
              </a:defRPr>
            </a:lvl3pPr>
            <a:lvl4pPr marL="0" marR="0" lvl="3" indent="0" algn="ctr">
              <a:lnSpc>
                <a:spcPct val="100000"/>
              </a:lnSpc>
              <a:spcBef>
                <a:spcPts val="0"/>
              </a:spcBef>
              <a:spcAft>
                <a:spcPts val="0"/>
              </a:spcAft>
              <a:buClr>
                <a:srgbClr val="000000"/>
              </a:buClr>
              <a:buSzPts val="1100"/>
              <a:buFont typeface="Arial"/>
              <a:buNone/>
              <a:defRPr sz="1100" b="0" i="0" u="none" strike="noStrike" cap="none">
                <a:solidFill>
                  <a:srgbClr val="FFFFFF"/>
                </a:solidFill>
                <a:latin typeface="Gill Sans"/>
                <a:ea typeface="Gill Sans"/>
                <a:cs typeface="Gill Sans"/>
                <a:sym typeface="Gill Sans"/>
              </a:defRPr>
            </a:lvl4pPr>
            <a:lvl5pPr marL="0" marR="0" lvl="4" indent="0" algn="ctr">
              <a:lnSpc>
                <a:spcPct val="100000"/>
              </a:lnSpc>
              <a:spcBef>
                <a:spcPts val="0"/>
              </a:spcBef>
              <a:spcAft>
                <a:spcPts val="0"/>
              </a:spcAft>
              <a:buClr>
                <a:srgbClr val="000000"/>
              </a:buClr>
              <a:buSzPts val="1100"/>
              <a:buFont typeface="Arial"/>
              <a:buNone/>
              <a:defRPr sz="1100" b="0" i="0" u="none" strike="noStrike" cap="none">
                <a:solidFill>
                  <a:srgbClr val="FFFFFF"/>
                </a:solidFill>
                <a:latin typeface="Gill Sans"/>
                <a:ea typeface="Gill Sans"/>
                <a:cs typeface="Gill Sans"/>
                <a:sym typeface="Gill Sans"/>
              </a:defRPr>
            </a:lvl5pPr>
            <a:lvl6pPr marL="0" marR="0" lvl="5" indent="0" algn="ctr">
              <a:lnSpc>
                <a:spcPct val="100000"/>
              </a:lnSpc>
              <a:spcBef>
                <a:spcPts val="0"/>
              </a:spcBef>
              <a:spcAft>
                <a:spcPts val="0"/>
              </a:spcAft>
              <a:buClr>
                <a:srgbClr val="000000"/>
              </a:buClr>
              <a:buSzPts val="1100"/>
              <a:buFont typeface="Arial"/>
              <a:buNone/>
              <a:defRPr sz="1100" b="0" i="0" u="none" strike="noStrike" cap="none">
                <a:solidFill>
                  <a:srgbClr val="FFFFFF"/>
                </a:solidFill>
                <a:latin typeface="Gill Sans"/>
                <a:ea typeface="Gill Sans"/>
                <a:cs typeface="Gill Sans"/>
                <a:sym typeface="Gill Sans"/>
              </a:defRPr>
            </a:lvl6pPr>
            <a:lvl7pPr marL="0" marR="0" lvl="6" indent="0" algn="ctr">
              <a:lnSpc>
                <a:spcPct val="100000"/>
              </a:lnSpc>
              <a:spcBef>
                <a:spcPts val="0"/>
              </a:spcBef>
              <a:spcAft>
                <a:spcPts val="0"/>
              </a:spcAft>
              <a:buClr>
                <a:srgbClr val="000000"/>
              </a:buClr>
              <a:buSzPts val="1100"/>
              <a:buFont typeface="Arial"/>
              <a:buNone/>
              <a:defRPr sz="1100" b="0" i="0" u="none" strike="noStrike" cap="none">
                <a:solidFill>
                  <a:srgbClr val="FFFFFF"/>
                </a:solidFill>
                <a:latin typeface="Gill Sans"/>
                <a:ea typeface="Gill Sans"/>
                <a:cs typeface="Gill Sans"/>
                <a:sym typeface="Gill Sans"/>
              </a:defRPr>
            </a:lvl7pPr>
            <a:lvl8pPr marL="0" marR="0" lvl="7" indent="0" algn="ctr">
              <a:lnSpc>
                <a:spcPct val="100000"/>
              </a:lnSpc>
              <a:spcBef>
                <a:spcPts val="0"/>
              </a:spcBef>
              <a:spcAft>
                <a:spcPts val="0"/>
              </a:spcAft>
              <a:buClr>
                <a:srgbClr val="000000"/>
              </a:buClr>
              <a:buSzPts val="1100"/>
              <a:buFont typeface="Arial"/>
              <a:buNone/>
              <a:defRPr sz="1100" b="0" i="0" u="none" strike="noStrike" cap="none">
                <a:solidFill>
                  <a:srgbClr val="FFFFFF"/>
                </a:solidFill>
                <a:latin typeface="Gill Sans"/>
                <a:ea typeface="Gill Sans"/>
                <a:cs typeface="Gill Sans"/>
                <a:sym typeface="Gill Sans"/>
              </a:defRPr>
            </a:lvl8pPr>
            <a:lvl9pPr marL="0" marR="0" lvl="8" indent="0" algn="ctr">
              <a:lnSpc>
                <a:spcPct val="100000"/>
              </a:lnSpc>
              <a:spcBef>
                <a:spcPts val="0"/>
              </a:spcBef>
              <a:spcAft>
                <a:spcPts val="0"/>
              </a:spcAft>
              <a:buClr>
                <a:srgbClr val="000000"/>
              </a:buClr>
              <a:buSzPts val="1100"/>
              <a:buFont typeface="Arial"/>
              <a:buNone/>
              <a:defRPr sz="1100" b="0" i="0" u="none" strike="noStrike" cap="none">
                <a:solidFill>
                  <a:srgbClr val="FFFFFF"/>
                </a:solidFill>
                <a:latin typeface="Gill Sans"/>
                <a:ea typeface="Gill Sans"/>
                <a:cs typeface="Gill Sans"/>
                <a:sym typeface="Gill Sans"/>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17"/>
        <p:cNvGrpSpPr/>
        <p:nvPr/>
      </p:nvGrpSpPr>
      <p:grpSpPr>
        <a:xfrm>
          <a:off x="0" y="0"/>
          <a:ext cx="0" cy="0"/>
          <a:chOff x="0" y="0"/>
          <a:chExt cx="0" cy="0"/>
        </a:xfrm>
      </p:grpSpPr>
      <p:sp>
        <p:nvSpPr>
          <p:cNvPr id="18" name="Google Shape;18;p3"/>
          <p:cNvSpPr txBox="1">
            <a:spLocks noGrp="1"/>
          </p:cNvSpPr>
          <p:nvPr>
            <p:ph type="title"/>
          </p:nvPr>
        </p:nvSpPr>
        <p:spPr>
          <a:xfrm>
            <a:off x="2231136" y="964692"/>
            <a:ext cx="7729800" cy="1188600"/>
          </a:xfrm>
          <a:prstGeom prst="rect">
            <a:avLst/>
          </a:prstGeom>
          <a:solidFill>
            <a:srgbClr val="FFFFFF"/>
          </a:solidFill>
          <a:ln w="31750" cap="sq" cmpd="sng">
            <a:solidFill>
              <a:srgbClr val="404040"/>
            </a:solidFill>
            <a:prstDash val="solid"/>
            <a:miter lim="800000"/>
            <a:headEnd type="none" w="sm" len="sm"/>
            <a:tailEnd type="none" w="sm" len="sm"/>
          </a:ln>
        </p:spPr>
        <p:txBody>
          <a:bodyPr spcFirstLastPara="1" wrap="square" lIns="182875" tIns="182875" rIns="182875" bIns="182875" anchor="ctr" anchorCtr="0">
            <a:normAutofit/>
          </a:bodyPr>
          <a:lstStyle>
            <a:lvl1pPr marR="0" lvl="0" algn="ctr" rtl="0">
              <a:lnSpc>
                <a:spcPct val="90000"/>
              </a:lnSpc>
              <a:spcBef>
                <a:spcPts val="0"/>
              </a:spcBef>
              <a:spcAft>
                <a:spcPts val="0"/>
              </a:spcAft>
              <a:buClr>
                <a:srgbClr val="262626"/>
              </a:buClr>
              <a:buSzPts val="2800"/>
              <a:buFont typeface="Gill Sans"/>
              <a:buNone/>
              <a:defRPr sz="2800" b="0" i="0" u="none" strike="noStrike" cap="none">
                <a:solidFill>
                  <a:srgbClr val="262626"/>
                </a:solidFill>
                <a:latin typeface="Gill Sans"/>
                <a:ea typeface="Gill Sans"/>
                <a:cs typeface="Gill Sans"/>
                <a:sym typeface="Gill Sa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9" name="Google Shape;19;p3"/>
          <p:cNvSpPr txBox="1">
            <a:spLocks noGrp="1"/>
          </p:cNvSpPr>
          <p:nvPr>
            <p:ph type="body" idx="1"/>
          </p:nvPr>
        </p:nvSpPr>
        <p:spPr>
          <a:xfrm>
            <a:off x="2231136" y="2638044"/>
            <a:ext cx="7729800" cy="3102000"/>
          </a:xfrm>
          <a:prstGeom prst="rect">
            <a:avLst/>
          </a:prstGeom>
          <a:noFill/>
          <a:ln>
            <a:noFill/>
          </a:ln>
        </p:spPr>
        <p:txBody>
          <a:bodyPr spcFirstLastPara="1" wrap="square" lIns="91425" tIns="45700" rIns="91425" bIns="45700" anchor="t" anchorCtr="0">
            <a:normAutofit/>
          </a:bodyPr>
          <a:lstStyle>
            <a:lvl1pPr marL="457200" marR="0" lvl="0" indent="-342900" algn="l" rtl="0">
              <a:lnSpc>
                <a:spcPct val="100000"/>
              </a:lnSpc>
              <a:spcBef>
                <a:spcPts val="1000"/>
              </a:spcBef>
              <a:spcAft>
                <a:spcPts val="0"/>
              </a:spcAft>
              <a:buClr>
                <a:schemeClr val="accent2"/>
              </a:buClr>
              <a:buSzPts val="1800"/>
              <a:buFont typeface="Arial"/>
              <a:buChar char="•"/>
              <a:defRPr sz="1800" b="0" i="0" u="none" strike="noStrike" cap="none">
                <a:solidFill>
                  <a:srgbClr val="262626"/>
                </a:solidFill>
                <a:latin typeface="Gill Sans"/>
                <a:ea typeface="Gill Sans"/>
                <a:cs typeface="Gill Sans"/>
                <a:sym typeface="Gill Sans"/>
              </a:defRPr>
            </a:lvl1pPr>
            <a:lvl2pPr marL="914400" marR="0" lvl="1" indent="-330200" algn="l" rtl="0">
              <a:lnSpc>
                <a:spcPct val="100000"/>
              </a:lnSpc>
              <a:spcBef>
                <a:spcPts val="1000"/>
              </a:spcBef>
              <a:spcAft>
                <a:spcPts val="0"/>
              </a:spcAft>
              <a:buClr>
                <a:schemeClr val="accent2"/>
              </a:buClr>
              <a:buSzPts val="1600"/>
              <a:buFont typeface="Arial"/>
              <a:buChar char="•"/>
              <a:defRPr sz="1600" b="0" i="0" u="none" strike="noStrike" cap="none">
                <a:solidFill>
                  <a:srgbClr val="262626"/>
                </a:solidFill>
                <a:latin typeface="Gill Sans"/>
                <a:ea typeface="Gill Sans"/>
                <a:cs typeface="Gill Sans"/>
                <a:sym typeface="Gill Sans"/>
              </a:defRPr>
            </a:lvl2pPr>
            <a:lvl3pPr marL="1371600" marR="0" lvl="2" indent="-330200" algn="l" rtl="0">
              <a:lnSpc>
                <a:spcPct val="100000"/>
              </a:lnSpc>
              <a:spcBef>
                <a:spcPts val="1000"/>
              </a:spcBef>
              <a:spcAft>
                <a:spcPts val="0"/>
              </a:spcAft>
              <a:buClr>
                <a:schemeClr val="accent2"/>
              </a:buClr>
              <a:buSzPts val="1600"/>
              <a:buFont typeface="Arial"/>
              <a:buChar char="•"/>
              <a:defRPr sz="1600" b="0" i="0" u="none" strike="noStrike" cap="none">
                <a:solidFill>
                  <a:srgbClr val="262626"/>
                </a:solidFill>
                <a:latin typeface="Gill Sans"/>
                <a:ea typeface="Gill Sans"/>
                <a:cs typeface="Gill Sans"/>
                <a:sym typeface="Gill Sans"/>
              </a:defRPr>
            </a:lvl3pPr>
            <a:lvl4pPr marL="1828800" marR="0" lvl="3" indent="-330200" algn="l" rtl="0">
              <a:lnSpc>
                <a:spcPct val="100000"/>
              </a:lnSpc>
              <a:spcBef>
                <a:spcPts val="1000"/>
              </a:spcBef>
              <a:spcAft>
                <a:spcPts val="0"/>
              </a:spcAft>
              <a:buClr>
                <a:schemeClr val="accent2"/>
              </a:buClr>
              <a:buSzPts val="1600"/>
              <a:buFont typeface="Arial"/>
              <a:buChar char="•"/>
              <a:defRPr sz="1600" b="0" i="0" u="none" strike="noStrike" cap="none">
                <a:solidFill>
                  <a:srgbClr val="262626"/>
                </a:solidFill>
                <a:latin typeface="Gill Sans"/>
                <a:ea typeface="Gill Sans"/>
                <a:cs typeface="Gill Sans"/>
                <a:sym typeface="Gill Sans"/>
              </a:defRPr>
            </a:lvl4pPr>
            <a:lvl5pPr marL="2286000" marR="0" lvl="4" indent="-330200" algn="l" rtl="0">
              <a:lnSpc>
                <a:spcPct val="100000"/>
              </a:lnSpc>
              <a:spcBef>
                <a:spcPts val="1000"/>
              </a:spcBef>
              <a:spcAft>
                <a:spcPts val="0"/>
              </a:spcAft>
              <a:buClr>
                <a:schemeClr val="accent2"/>
              </a:buClr>
              <a:buSzPts val="1600"/>
              <a:buFont typeface="Arial"/>
              <a:buChar char="•"/>
              <a:defRPr sz="1600" b="0" i="0" u="none" strike="noStrike" cap="none">
                <a:solidFill>
                  <a:srgbClr val="262626"/>
                </a:solidFill>
                <a:latin typeface="Gill Sans"/>
                <a:ea typeface="Gill Sans"/>
                <a:cs typeface="Gill Sans"/>
                <a:sym typeface="Gill Sans"/>
              </a:defRPr>
            </a:lvl5pPr>
            <a:lvl6pPr marL="2743200" marR="0" lvl="5" indent="-330200" algn="l" rtl="0">
              <a:lnSpc>
                <a:spcPct val="100000"/>
              </a:lnSpc>
              <a:spcBef>
                <a:spcPts val="1000"/>
              </a:spcBef>
              <a:spcAft>
                <a:spcPts val="0"/>
              </a:spcAft>
              <a:buClr>
                <a:schemeClr val="accent2"/>
              </a:buClr>
              <a:buSzPts val="1600"/>
              <a:buFont typeface="Arial"/>
              <a:buChar char="•"/>
              <a:defRPr sz="1600" b="0" i="0" u="none" strike="noStrike" cap="none">
                <a:solidFill>
                  <a:schemeClr val="dk1"/>
                </a:solidFill>
                <a:latin typeface="Gill Sans"/>
                <a:ea typeface="Gill Sans"/>
                <a:cs typeface="Gill Sans"/>
                <a:sym typeface="Gill Sans"/>
              </a:defRPr>
            </a:lvl6pPr>
            <a:lvl7pPr marL="3200400" marR="0" lvl="6" indent="-330200" algn="l" rtl="0">
              <a:lnSpc>
                <a:spcPct val="100000"/>
              </a:lnSpc>
              <a:spcBef>
                <a:spcPts val="1000"/>
              </a:spcBef>
              <a:spcAft>
                <a:spcPts val="0"/>
              </a:spcAft>
              <a:buClr>
                <a:schemeClr val="accent2"/>
              </a:buClr>
              <a:buSzPts val="1600"/>
              <a:buFont typeface="Arial"/>
              <a:buChar char="•"/>
              <a:defRPr sz="1600" b="0" i="0" u="none" strike="noStrike" cap="none">
                <a:solidFill>
                  <a:schemeClr val="dk1"/>
                </a:solidFill>
                <a:latin typeface="Gill Sans"/>
                <a:ea typeface="Gill Sans"/>
                <a:cs typeface="Gill Sans"/>
                <a:sym typeface="Gill Sans"/>
              </a:defRPr>
            </a:lvl7pPr>
            <a:lvl8pPr marL="3657600" marR="0" lvl="7" indent="-330200" algn="l" rtl="0">
              <a:lnSpc>
                <a:spcPct val="100000"/>
              </a:lnSpc>
              <a:spcBef>
                <a:spcPts val="1000"/>
              </a:spcBef>
              <a:spcAft>
                <a:spcPts val="0"/>
              </a:spcAft>
              <a:buClr>
                <a:schemeClr val="accent2"/>
              </a:buClr>
              <a:buSzPts val="1600"/>
              <a:buFont typeface="Arial"/>
              <a:buChar char="•"/>
              <a:defRPr sz="1600" b="0" i="0" u="none" strike="noStrike" cap="none">
                <a:solidFill>
                  <a:schemeClr val="dk1"/>
                </a:solidFill>
                <a:latin typeface="Gill Sans"/>
                <a:ea typeface="Gill Sans"/>
                <a:cs typeface="Gill Sans"/>
                <a:sym typeface="Gill Sans"/>
              </a:defRPr>
            </a:lvl8pPr>
            <a:lvl9pPr marL="4114800" marR="0" lvl="8" indent="-330200" algn="l" rtl="0">
              <a:lnSpc>
                <a:spcPct val="100000"/>
              </a:lnSpc>
              <a:spcBef>
                <a:spcPts val="1000"/>
              </a:spcBef>
              <a:spcAft>
                <a:spcPts val="0"/>
              </a:spcAft>
              <a:buClr>
                <a:schemeClr val="accent2"/>
              </a:buClr>
              <a:buSzPts val="1600"/>
              <a:buFont typeface="Arial"/>
              <a:buChar char="•"/>
              <a:defRPr sz="1600" b="0" i="0" u="none" strike="noStrike" cap="none">
                <a:solidFill>
                  <a:schemeClr val="dk1"/>
                </a:solidFill>
                <a:latin typeface="Gill Sans"/>
                <a:ea typeface="Gill Sans"/>
                <a:cs typeface="Gill Sans"/>
                <a:sym typeface="Gill Sans"/>
              </a:defRPr>
            </a:lvl9pPr>
          </a:lstStyle>
          <a:p>
            <a:endParaRPr/>
          </a:p>
        </p:txBody>
      </p:sp>
      <p:sp>
        <p:nvSpPr>
          <p:cNvPr id="20" name="Google Shape;20;p3"/>
          <p:cNvSpPr txBox="1">
            <a:spLocks noGrp="1"/>
          </p:cNvSpPr>
          <p:nvPr>
            <p:ph type="dt" idx="10"/>
          </p:nvPr>
        </p:nvSpPr>
        <p:spPr>
          <a:xfrm>
            <a:off x="7821429" y="6238816"/>
            <a:ext cx="2753700" cy="324000"/>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Clr>
                <a:srgbClr val="000000"/>
              </a:buClr>
              <a:buSzPts val="1400"/>
              <a:buFont typeface="Arial"/>
              <a:buNone/>
              <a:defRPr sz="1050" b="0" i="0" u="none" strike="noStrike" cap="none">
                <a:solidFill>
                  <a:schemeClr val="dk1"/>
                </a:solidFill>
                <a:latin typeface="Gill Sans"/>
                <a:ea typeface="Gill Sans"/>
                <a:cs typeface="Gill Sans"/>
                <a:sym typeface="Gill Sa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ill Sans"/>
                <a:ea typeface="Gill Sans"/>
                <a:cs typeface="Gill Sans"/>
                <a:sym typeface="Gill Sans"/>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ill Sans"/>
                <a:ea typeface="Gill Sans"/>
                <a:cs typeface="Gill Sans"/>
                <a:sym typeface="Gill Sans"/>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ill Sans"/>
                <a:ea typeface="Gill Sans"/>
                <a:cs typeface="Gill Sans"/>
                <a:sym typeface="Gill Sans"/>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ill Sans"/>
                <a:ea typeface="Gill Sans"/>
                <a:cs typeface="Gill Sans"/>
                <a:sym typeface="Gill Sans"/>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ill Sans"/>
                <a:ea typeface="Gill Sans"/>
                <a:cs typeface="Gill Sans"/>
                <a:sym typeface="Gill Sans"/>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ill Sans"/>
                <a:ea typeface="Gill Sans"/>
                <a:cs typeface="Gill Sans"/>
                <a:sym typeface="Gill Sans"/>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ill Sans"/>
                <a:ea typeface="Gill Sans"/>
                <a:cs typeface="Gill Sans"/>
                <a:sym typeface="Gill Sans"/>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ill Sans"/>
                <a:ea typeface="Gill Sans"/>
                <a:cs typeface="Gill Sans"/>
                <a:sym typeface="Gill Sans"/>
              </a:defRPr>
            </a:lvl9pPr>
          </a:lstStyle>
          <a:p>
            <a:endParaRPr/>
          </a:p>
        </p:txBody>
      </p:sp>
      <p:sp>
        <p:nvSpPr>
          <p:cNvPr id="21" name="Google Shape;21;p3"/>
          <p:cNvSpPr txBox="1">
            <a:spLocks noGrp="1"/>
          </p:cNvSpPr>
          <p:nvPr>
            <p:ph type="ftr" idx="11"/>
          </p:nvPr>
        </p:nvSpPr>
        <p:spPr>
          <a:xfrm>
            <a:off x="1600200" y="6236208"/>
            <a:ext cx="5901300" cy="3201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050" b="0" i="0" u="none" strike="noStrike" cap="none">
                <a:solidFill>
                  <a:schemeClr val="dk1"/>
                </a:solidFill>
                <a:latin typeface="Gill Sans"/>
                <a:ea typeface="Gill Sans"/>
                <a:cs typeface="Gill Sans"/>
                <a:sym typeface="Gill Sa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ill Sans"/>
                <a:ea typeface="Gill Sans"/>
                <a:cs typeface="Gill Sans"/>
                <a:sym typeface="Gill Sans"/>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ill Sans"/>
                <a:ea typeface="Gill Sans"/>
                <a:cs typeface="Gill Sans"/>
                <a:sym typeface="Gill Sans"/>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ill Sans"/>
                <a:ea typeface="Gill Sans"/>
                <a:cs typeface="Gill Sans"/>
                <a:sym typeface="Gill Sans"/>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ill Sans"/>
                <a:ea typeface="Gill Sans"/>
                <a:cs typeface="Gill Sans"/>
                <a:sym typeface="Gill Sans"/>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ill Sans"/>
                <a:ea typeface="Gill Sans"/>
                <a:cs typeface="Gill Sans"/>
                <a:sym typeface="Gill Sans"/>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ill Sans"/>
                <a:ea typeface="Gill Sans"/>
                <a:cs typeface="Gill Sans"/>
                <a:sym typeface="Gill Sans"/>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ill Sans"/>
                <a:ea typeface="Gill Sans"/>
                <a:cs typeface="Gill Sans"/>
                <a:sym typeface="Gill Sans"/>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ill Sans"/>
                <a:ea typeface="Gill Sans"/>
                <a:cs typeface="Gill Sans"/>
                <a:sym typeface="Gill Sans"/>
              </a:defRPr>
            </a:lvl9pPr>
          </a:lstStyle>
          <a:p>
            <a:endParaRPr/>
          </a:p>
        </p:txBody>
      </p:sp>
      <p:sp>
        <p:nvSpPr>
          <p:cNvPr id="22" name="Google Shape;22;p3"/>
          <p:cNvSpPr>
            <a:spLocks noGrp="1"/>
          </p:cNvSpPr>
          <p:nvPr>
            <p:ph type="sldNum" idx="12"/>
          </p:nvPr>
        </p:nvSpPr>
        <p:spPr>
          <a:xfrm>
            <a:off x="10758922" y="6217920"/>
            <a:ext cx="365700" cy="365700"/>
          </a:xfrm>
          <a:prstGeom prst="ellipse">
            <a:avLst/>
          </a:prstGeom>
          <a:solidFill>
            <a:srgbClr val="1D1D1D">
              <a:alpha val="69411"/>
            </a:srgbClr>
          </a:solidFill>
          <a:ln>
            <a:noFill/>
          </a:ln>
        </p:spPr>
        <p:txBody>
          <a:bodyPr spcFirstLastPara="1" wrap="square" lIns="18275" tIns="45700" rIns="18275" bIns="45700" anchor="ctr" anchorCtr="0">
            <a:noAutofit/>
          </a:bodyPr>
          <a:lstStyle>
            <a:lvl1pPr marL="0" marR="0" lvl="0" indent="0" algn="ctr" rtl="0">
              <a:lnSpc>
                <a:spcPct val="100000"/>
              </a:lnSpc>
              <a:spcBef>
                <a:spcPts val="0"/>
              </a:spcBef>
              <a:spcAft>
                <a:spcPts val="0"/>
              </a:spcAft>
              <a:buClr>
                <a:srgbClr val="000000"/>
              </a:buClr>
              <a:buSzPts val="1100"/>
              <a:buFont typeface="Arial"/>
              <a:buNone/>
              <a:defRPr sz="1100" b="0" i="0" u="none" strike="noStrike" cap="none">
                <a:solidFill>
                  <a:srgbClr val="FFFFFF"/>
                </a:solidFill>
                <a:latin typeface="Gill Sans"/>
                <a:ea typeface="Gill Sans"/>
                <a:cs typeface="Gill Sans"/>
                <a:sym typeface="Gill Sans"/>
              </a:defRPr>
            </a:lvl1pPr>
            <a:lvl2pPr marL="0" marR="0" lvl="1" indent="0" algn="ctr" rtl="0">
              <a:lnSpc>
                <a:spcPct val="100000"/>
              </a:lnSpc>
              <a:spcBef>
                <a:spcPts val="0"/>
              </a:spcBef>
              <a:spcAft>
                <a:spcPts val="0"/>
              </a:spcAft>
              <a:buClr>
                <a:srgbClr val="000000"/>
              </a:buClr>
              <a:buSzPts val="1100"/>
              <a:buFont typeface="Arial"/>
              <a:buNone/>
              <a:defRPr sz="1100" b="0" i="0" u="none" strike="noStrike" cap="none">
                <a:solidFill>
                  <a:srgbClr val="FFFFFF"/>
                </a:solidFill>
                <a:latin typeface="Gill Sans"/>
                <a:ea typeface="Gill Sans"/>
                <a:cs typeface="Gill Sans"/>
                <a:sym typeface="Gill Sans"/>
              </a:defRPr>
            </a:lvl2pPr>
            <a:lvl3pPr marL="0" marR="0" lvl="2" indent="0" algn="ctr" rtl="0">
              <a:lnSpc>
                <a:spcPct val="100000"/>
              </a:lnSpc>
              <a:spcBef>
                <a:spcPts val="0"/>
              </a:spcBef>
              <a:spcAft>
                <a:spcPts val="0"/>
              </a:spcAft>
              <a:buClr>
                <a:srgbClr val="000000"/>
              </a:buClr>
              <a:buSzPts val="1100"/>
              <a:buFont typeface="Arial"/>
              <a:buNone/>
              <a:defRPr sz="1100" b="0" i="0" u="none" strike="noStrike" cap="none">
                <a:solidFill>
                  <a:srgbClr val="FFFFFF"/>
                </a:solidFill>
                <a:latin typeface="Gill Sans"/>
                <a:ea typeface="Gill Sans"/>
                <a:cs typeface="Gill Sans"/>
                <a:sym typeface="Gill Sans"/>
              </a:defRPr>
            </a:lvl3pPr>
            <a:lvl4pPr marL="0" marR="0" lvl="3" indent="0" algn="ctr" rtl="0">
              <a:lnSpc>
                <a:spcPct val="100000"/>
              </a:lnSpc>
              <a:spcBef>
                <a:spcPts val="0"/>
              </a:spcBef>
              <a:spcAft>
                <a:spcPts val="0"/>
              </a:spcAft>
              <a:buClr>
                <a:srgbClr val="000000"/>
              </a:buClr>
              <a:buSzPts val="1100"/>
              <a:buFont typeface="Arial"/>
              <a:buNone/>
              <a:defRPr sz="1100" b="0" i="0" u="none" strike="noStrike" cap="none">
                <a:solidFill>
                  <a:srgbClr val="FFFFFF"/>
                </a:solidFill>
                <a:latin typeface="Gill Sans"/>
                <a:ea typeface="Gill Sans"/>
                <a:cs typeface="Gill Sans"/>
                <a:sym typeface="Gill Sans"/>
              </a:defRPr>
            </a:lvl4pPr>
            <a:lvl5pPr marL="0" marR="0" lvl="4" indent="0" algn="ctr" rtl="0">
              <a:lnSpc>
                <a:spcPct val="100000"/>
              </a:lnSpc>
              <a:spcBef>
                <a:spcPts val="0"/>
              </a:spcBef>
              <a:spcAft>
                <a:spcPts val="0"/>
              </a:spcAft>
              <a:buClr>
                <a:srgbClr val="000000"/>
              </a:buClr>
              <a:buSzPts val="1100"/>
              <a:buFont typeface="Arial"/>
              <a:buNone/>
              <a:defRPr sz="1100" b="0" i="0" u="none" strike="noStrike" cap="none">
                <a:solidFill>
                  <a:srgbClr val="FFFFFF"/>
                </a:solidFill>
                <a:latin typeface="Gill Sans"/>
                <a:ea typeface="Gill Sans"/>
                <a:cs typeface="Gill Sans"/>
                <a:sym typeface="Gill Sans"/>
              </a:defRPr>
            </a:lvl5pPr>
            <a:lvl6pPr marL="0" marR="0" lvl="5" indent="0" algn="ctr" rtl="0">
              <a:lnSpc>
                <a:spcPct val="100000"/>
              </a:lnSpc>
              <a:spcBef>
                <a:spcPts val="0"/>
              </a:spcBef>
              <a:spcAft>
                <a:spcPts val="0"/>
              </a:spcAft>
              <a:buClr>
                <a:srgbClr val="000000"/>
              </a:buClr>
              <a:buSzPts val="1100"/>
              <a:buFont typeface="Arial"/>
              <a:buNone/>
              <a:defRPr sz="1100" b="0" i="0" u="none" strike="noStrike" cap="none">
                <a:solidFill>
                  <a:srgbClr val="FFFFFF"/>
                </a:solidFill>
                <a:latin typeface="Gill Sans"/>
                <a:ea typeface="Gill Sans"/>
                <a:cs typeface="Gill Sans"/>
                <a:sym typeface="Gill Sans"/>
              </a:defRPr>
            </a:lvl6pPr>
            <a:lvl7pPr marL="0" marR="0" lvl="6" indent="0" algn="ctr" rtl="0">
              <a:lnSpc>
                <a:spcPct val="100000"/>
              </a:lnSpc>
              <a:spcBef>
                <a:spcPts val="0"/>
              </a:spcBef>
              <a:spcAft>
                <a:spcPts val="0"/>
              </a:spcAft>
              <a:buClr>
                <a:srgbClr val="000000"/>
              </a:buClr>
              <a:buSzPts val="1100"/>
              <a:buFont typeface="Arial"/>
              <a:buNone/>
              <a:defRPr sz="1100" b="0" i="0" u="none" strike="noStrike" cap="none">
                <a:solidFill>
                  <a:srgbClr val="FFFFFF"/>
                </a:solidFill>
                <a:latin typeface="Gill Sans"/>
                <a:ea typeface="Gill Sans"/>
                <a:cs typeface="Gill Sans"/>
                <a:sym typeface="Gill Sans"/>
              </a:defRPr>
            </a:lvl7pPr>
            <a:lvl8pPr marL="0" marR="0" lvl="7" indent="0" algn="ctr" rtl="0">
              <a:lnSpc>
                <a:spcPct val="100000"/>
              </a:lnSpc>
              <a:spcBef>
                <a:spcPts val="0"/>
              </a:spcBef>
              <a:spcAft>
                <a:spcPts val="0"/>
              </a:spcAft>
              <a:buClr>
                <a:srgbClr val="000000"/>
              </a:buClr>
              <a:buSzPts val="1100"/>
              <a:buFont typeface="Arial"/>
              <a:buNone/>
              <a:defRPr sz="1100" b="0" i="0" u="none" strike="noStrike" cap="none">
                <a:solidFill>
                  <a:srgbClr val="FFFFFF"/>
                </a:solidFill>
                <a:latin typeface="Gill Sans"/>
                <a:ea typeface="Gill Sans"/>
                <a:cs typeface="Gill Sans"/>
                <a:sym typeface="Gill Sans"/>
              </a:defRPr>
            </a:lvl8pPr>
            <a:lvl9pPr marL="0" marR="0" lvl="8" indent="0" algn="ctr" rtl="0">
              <a:lnSpc>
                <a:spcPct val="100000"/>
              </a:lnSpc>
              <a:spcBef>
                <a:spcPts val="0"/>
              </a:spcBef>
              <a:spcAft>
                <a:spcPts val="0"/>
              </a:spcAft>
              <a:buClr>
                <a:srgbClr val="000000"/>
              </a:buClr>
              <a:buSzPts val="1100"/>
              <a:buFont typeface="Arial"/>
              <a:buNone/>
              <a:defRPr sz="1100" b="0" i="0" u="none" strike="noStrike" cap="none">
                <a:solidFill>
                  <a:srgbClr val="FFFFFF"/>
                </a:solidFill>
                <a:latin typeface="Gill Sans"/>
                <a:ea typeface="Gill Sans"/>
                <a:cs typeface="Gill Sans"/>
                <a:sym typeface="Gill Sans"/>
              </a:defRPr>
            </a:lvl9pPr>
          </a:lstStyle>
          <a:p>
            <a:pPr marL="0" lvl="0" indent="0" algn="ct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hyperlink" Target="https://photos.app.goo.gl/9zi8NyfwfNatfYZE7" TargetMode="External"/><Relationship Id="rId2" Type="http://schemas.openxmlformats.org/officeDocument/2006/relationships/hyperlink" Target="https://photos.app.goo.gl/8qWET4eLXEGgZ3iD7"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A7801A-FAF0-0EB5-4D7E-E488D2D26FDE}"/>
              </a:ext>
            </a:extLst>
          </p:cNvPr>
          <p:cNvSpPr>
            <a:spLocks noGrp="1"/>
          </p:cNvSpPr>
          <p:nvPr>
            <p:ph type="ctrTitle"/>
          </p:nvPr>
        </p:nvSpPr>
        <p:spPr>
          <a:xfrm>
            <a:off x="1600200" y="462116"/>
            <a:ext cx="8991600" cy="1514168"/>
          </a:xfrm>
        </p:spPr>
        <p:txBody>
          <a:bodyPr>
            <a:noAutofit/>
          </a:bodyPr>
          <a:lstStyle/>
          <a:p>
            <a:r>
              <a:rPr lang="en-US" sz="3600" b="1" dirty="0">
                <a:latin typeface="Times New Roman"/>
                <a:ea typeface="Times New Roman"/>
                <a:cs typeface="Times New Roman"/>
                <a:sym typeface="Times New Roman"/>
              </a:rPr>
              <a:t>MISSING CHILD IDENTIFICATION USING CNN</a:t>
            </a:r>
            <a:endParaRPr lang="en-IN" sz="3600" dirty="0"/>
          </a:p>
        </p:txBody>
      </p:sp>
      <p:sp>
        <p:nvSpPr>
          <p:cNvPr id="3" name="Subtitle 2">
            <a:extLst>
              <a:ext uri="{FF2B5EF4-FFF2-40B4-BE49-F238E27FC236}">
                <a16:creationId xmlns:a16="http://schemas.microsoft.com/office/drawing/2014/main" id="{DC11DE63-9F6D-82A0-1A0C-4D995A7D33EA}"/>
              </a:ext>
            </a:extLst>
          </p:cNvPr>
          <p:cNvSpPr>
            <a:spLocks noGrp="1"/>
          </p:cNvSpPr>
          <p:nvPr>
            <p:ph type="subTitle" idx="1"/>
          </p:nvPr>
        </p:nvSpPr>
        <p:spPr>
          <a:xfrm>
            <a:off x="1524000" y="4352544"/>
            <a:ext cx="3559277" cy="1239900"/>
          </a:xfrm>
        </p:spPr>
        <p:txBody>
          <a:bodyPr>
            <a:normAutofit fontScale="92500" lnSpcReduction="20000"/>
          </a:bodyPr>
          <a:lstStyle/>
          <a:p>
            <a:r>
              <a:rPr lang="en-IN" b="1" dirty="0">
                <a:solidFill>
                  <a:schemeClr val="bg1"/>
                </a:solidFill>
                <a:latin typeface="Times New Roman" panose="02020603050405020304" pitchFamily="18" charset="0"/>
                <a:cs typeface="Times New Roman" panose="02020603050405020304" pitchFamily="18" charset="0"/>
              </a:rPr>
              <a:t>IOMP-25-17</a:t>
            </a:r>
          </a:p>
          <a:p>
            <a:r>
              <a:rPr lang="en-IN" b="1" dirty="0">
                <a:solidFill>
                  <a:schemeClr val="bg1"/>
                </a:solidFill>
                <a:latin typeface="Times New Roman" panose="02020603050405020304" pitchFamily="18" charset="0"/>
                <a:cs typeface="Times New Roman" panose="02020603050405020304" pitchFamily="18" charset="0"/>
              </a:rPr>
              <a:t>G.HARSHITHA-22261A121</a:t>
            </a:r>
          </a:p>
          <a:p>
            <a:r>
              <a:rPr lang="en-IN" b="1" dirty="0">
                <a:solidFill>
                  <a:schemeClr val="bg1"/>
                </a:solidFill>
                <a:latin typeface="Times New Roman" panose="02020603050405020304" pitchFamily="18" charset="0"/>
                <a:cs typeface="Times New Roman" panose="02020603050405020304" pitchFamily="18" charset="0"/>
              </a:rPr>
              <a:t>J.SHYAMALA-22261A1225</a:t>
            </a:r>
          </a:p>
          <a:p>
            <a:endParaRPr lang="en-IN" dirty="0"/>
          </a:p>
        </p:txBody>
      </p:sp>
      <p:sp>
        <p:nvSpPr>
          <p:cNvPr id="4" name="TextBox 3">
            <a:extLst>
              <a:ext uri="{FF2B5EF4-FFF2-40B4-BE49-F238E27FC236}">
                <a16:creationId xmlns:a16="http://schemas.microsoft.com/office/drawing/2014/main" id="{5F6C21D6-2CEA-1EE4-C7D9-042BD671626B}"/>
              </a:ext>
            </a:extLst>
          </p:cNvPr>
          <p:cNvSpPr txBox="1"/>
          <p:nvPr/>
        </p:nvSpPr>
        <p:spPr>
          <a:xfrm>
            <a:off x="8278762" y="3598606"/>
            <a:ext cx="3559277" cy="2131353"/>
          </a:xfrm>
          <a:prstGeom prst="rect">
            <a:avLst/>
          </a:prstGeom>
          <a:noFill/>
        </p:spPr>
        <p:txBody>
          <a:bodyPr wrap="square" rtlCol="0">
            <a:spAutoFit/>
          </a:bodyPr>
          <a:lstStyle/>
          <a:p>
            <a:pPr algn="just">
              <a:buNone/>
              <a:tabLst>
                <a:tab pos="4776470" algn="l"/>
              </a:tabLst>
            </a:pPr>
            <a:r>
              <a:rPr lang="en-US" sz="2000"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p>
          <a:p>
            <a:pPr algn="just">
              <a:buNone/>
              <a:tabLst>
                <a:tab pos="4776470" algn="l"/>
              </a:tabLst>
            </a:pPr>
            <a:r>
              <a:rPr lang="en-US" sz="2000" b="1"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Mrs.R.Vijaya</a:t>
            </a:r>
            <a:r>
              <a:rPr lang="en-US" sz="2000"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Lakshmi</a:t>
            </a:r>
            <a:endParaRPr lang="en-IN" sz="2000"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endParaRPr>
          </a:p>
          <a:p>
            <a:pPr>
              <a:buNone/>
            </a:pPr>
            <a:r>
              <a:rPr lang="en-US" sz="2000"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Internal</a:t>
            </a:r>
            <a:r>
              <a:rPr lang="en-US" sz="2000" b="1" spc="-7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000"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Supervisor </a:t>
            </a:r>
          </a:p>
          <a:p>
            <a:pPr>
              <a:buNone/>
            </a:pPr>
            <a:endParaRPr lang="en-US" sz="2000"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endParaRPr>
          </a:p>
          <a:p>
            <a:pPr>
              <a:buNone/>
            </a:pPr>
            <a:endParaRPr lang="en-US" sz="2000"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endParaRPr>
          </a:p>
          <a:p>
            <a:pPr marL="14605" algn="just">
              <a:lnSpc>
                <a:spcPts val="1460"/>
              </a:lnSpc>
              <a:buNone/>
              <a:tabLst>
                <a:tab pos="4521835" algn="l"/>
              </a:tabLst>
            </a:pPr>
            <a:r>
              <a:rPr lang="en-US" sz="2000"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Mrs.</a:t>
            </a:r>
            <a:r>
              <a:rPr lang="en-US" sz="2000" b="1" spc="-7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000" b="1" spc="-1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U.Chaitanya</a:t>
            </a:r>
            <a:endParaRPr lang="en-IN" sz="2000"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endParaRPr>
          </a:p>
          <a:p>
            <a:pPr marL="14605">
              <a:tabLst>
                <a:tab pos="4672965" algn="l"/>
              </a:tabLst>
            </a:pPr>
            <a:r>
              <a:rPr lang="en-US" sz="2000"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IOMP</a:t>
            </a:r>
            <a:r>
              <a:rPr lang="en-US" sz="2000" b="1" spc="-2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000" b="1" spc="-1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Supervisor</a:t>
            </a:r>
            <a:endParaRPr lang="en-IN" sz="2000"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0408830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B827AD-1449-6FCD-763E-7DE1E675E50E}"/>
              </a:ext>
            </a:extLst>
          </p:cNvPr>
          <p:cNvSpPr>
            <a:spLocks noGrp="1"/>
          </p:cNvSpPr>
          <p:nvPr>
            <p:ph type="title"/>
          </p:nvPr>
        </p:nvSpPr>
        <p:spPr>
          <a:xfrm>
            <a:off x="2339291" y="245806"/>
            <a:ext cx="7729800" cy="747251"/>
          </a:xfrm>
        </p:spPr>
        <p:txBody>
          <a:bodyPr>
            <a:normAutofit fontScale="90000"/>
          </a:bodyPr>
          <a:lstStyle/>
          <a:p>
            <a:r>
              <a:rPr lang="en-US" b="1" dirty="0">
                <a:effectLst/>
                <a:latin typeface="Times New Roman" panose="02020603050405020304" pitchFamily="18" charset="0"/>
                <a:ea typeface="MS Mincho" panose="02020609040205080304" pitchFamily="49" charset="-128"/>
                <a:cs typeface="Times New Roman" panose="02020603050405020304" pitchFamily="18" charset="0"/>
              </a:rPr>
              <a:t>LITERATURE SURVEY </a:t>
            </a:r>
            <a:endParaRPr lang="en-IN" b="1" dirty="0">
              <a:latin typeface="Times New Roman" panose="02020603050405020304" pitchFamily="18" charset="0"/>
              <a:cs typeface="Times New Roman" panose="02020603050405020304" pitchFamily="18" charset="0"/>
            </a:endParaRPr>
          </a:p>
        </p:txBody>
      </p:sp>
      <p:graphicFrame>
        <p:nvGraphicFramePr>
          <p:cNvPr id="3" name="Table 2">
            <a:extLst>
              <a:ext uri="{FF2B5EF4-FFF2-40B4-BE49-F238E27FC236}">
                <a16:creationId xmlns:a16="http://schemas.microsoft.com/office/drawing/2014/main" id="{2DE0CBBF-E0E4-89AC-EFEE-4E07F44E5181}"/>
              </a:ext>
            </a:extLst>
          </p:cNvPr>
          <p:cNvGraphicFramePr>
            <a:graphicFrameLocks noGrp="1"/>
          </p:cNvGraphicFramePr>
          <p:nvPr>
            <p:extLst>
              <p:ext uri="{D42A27DB-BD31-4B8C-83A1-F6EECF244321}">
                <p14:modId xmlns:p14="http://schemas.microsoft.com/office/powerpoint/2010/main" val="685798404"/>
              </p:ext>
            </p:extLst>
          </p:nvPr>
        </p:nvGraphicFramePr>
        <p:xfrm>
          <a:off x="570271" y="1170038"/>
          <a:ext cx="11257934" cy="5539553"/>
        </p:xfrm>
        <a:graphic>
          <a:graphicData uri="http://schemas.openxmlformats.org/drawingml/2006/table">
            <a:tbl>
              <a:tblPr firstRow="1" bandRow="1">
                <a:tableStyleId>{5940675A-B579-460E-94D1-54222C63F5DA}</a:tableStyleId>
              </a:tblPr>
              <a:tblGrid>
                <a:gridCol w="757084">
                  <a:extLst>
                    <a:ext uri="{9D8B030D-6E8A-4147-A177-3AD203B41FA5}">
                      <a16:colId xmlns:a16="http://schemas.microsoft.com/office/drawing/2014/main" val="2027911077"/>
                    </a:ext>
                  </a:extLst>
                </a:gridCol>
                <a:gridCol w="1720645">
                  <a:extLst>
                    <a:ext uri="{9D8B030D-6E8A-4147-A177-3AD203B41FA5}">
                      <a16:colId xmlns:a16="http://schemas.microsoft.com/office/drawing/2014/main" val="2442550174"/>
                    </a:ext>
                  </a:extLst>
                </a:gridCol>
                <a:gridCol w="1769806">
                  <a:extLst>
                    <a:ext uri="{9D8B030D-6E8A-4147-A177-3AD203B41FA5}">
                      <a16:colId xmlns:a16="http://schemas.microsoft.com/office/drawing/2014/main" val="2989167710"/>
                    </a:ext>
                  </a:extLst>
                </a:gridCol>
                <a:gridCol w="2045110">
                  <a:extLst>
                    <a:ext uri="{9D8B030D-6E8A-4147-A177-3AD203B41FA5}">
                      <a16:colId xmlns:a16="http://schemas.microsoft.com/office/drawing/2014/main" val="111462015"/>
                    </a:ext>
                  </a:extLst>
                </a:gridCol>
                <a:gridCol w="1592826">
                  <a:extLst>
                    <a:ext uri="{9D8B030D-6E8A-4147-A177-3AD203B41FA5}">
                      <a16:colId xmlns:a16="http://schemas.microsoft.com/office/drawing/2014/main" val="875576471"/>
                    </a:ext>
                  </a:extLst>
                </a:gridCol>
                <a:gridCol w="1622323">
                  <a:extLst>
                    <a:ext uri="{9D8B030D-6E8A-4147-A177-3AD203B41FA5}">
                      <a16:colId xmlns:a16="http://schemas.microsoft.com/office/drawing/2014/main" val="475980127"/>
                    </a:ext>
                  </a:extLst>
                </a:gridCol>
                <a:gridCol w="1750140">
                  <a:extLst>
                    <a:ext uri="{9D8B030D-6E8A-4147-A177-3AD203B41FA5}">
                      <a16:colId xmlns:a16="http://schemas.microsoft.com/office/drawing/2014/main" val="2754863724"/>
                    </a:ext>
                  </a:extLst>
                </a:gridCol>
              </a:tblGrid>
              <a:tr h="762953">
                <a:tc>
                  <a:txBody>
                    <a:bodyPr/>
                    <a:lstStyle/>
                    <a:p>
                      <a:pPr>
                        <a:lnSpc>
                          <a:spcPct val="115000"/>
                        </a:lnSpc>
                        <a:spcAft>
                          <a:spcPts val="1000"/>
                        </a:spcAft>
                        <a:buNone/>
                      </a:pPr>
                      <a:r>
                        <a:rPr lang="en-US" sz="1400" dirty="0" err="1">
                          <a:effectLst/>
                          <a:latin typeface="Times New Roman" panose="02020603050405020304" pitchFamily="18" charset="0"/>
                          <a:ea typeface="MS Mincho" panose="02020609040205080304" pitchFamily="49" charset="-128"/>
                          <a:cs typeface="Times New Roman" panose="02020603050405020304" pitchFamily="18" charset="0"/>
                        </a:rPr>
                        <a:t>S.No</a:t>
                      </a:r>
                      <a:endParaRPr lang="en-IN" sz="14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nSpc>
                          <a:spcPct val="115000"/>
                        </a:lnSpc>
                        <a:spcAft>
                          <a:spcPts val="1000"/>
                        </a:spcAft>
                        <a:buNone/>
                      </a:pPr>
                      <a:r>
                        <a:rPr lang="en-US" sz="1400" dirty="0">
                          <a:effectLst/>
                          <a:latin typeface="Times New Roman" panose="02020603050405020304" pitchFamily="18" charset="0"/>
                          <a:ea typeface="MS Mincho" panose="02020609040205080304" pitchFamily="49" charset="-128"/>
                          <a:cs typeface="Times New Roman" panose="02020603050405020304" pitchFamily="18" charset="0"/>
                        </a:rPr>
                        <a:t>Author(s), Year</a:t>
                      </a:r>
                      <a:endParaRPr lang="en-IN" sz="14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nSpc>
                          <a:spcPct val="115000"/>
                        </a:lnSpc>
                        <a:spcAft>
                          <a:spcPts val="1000"/>
                        </a:spcAft>
                        <a:buNone/>
                      </a:pPr>
                      <a:r>
                        <a:rPr lang="en-US" sz="1400">
                          <a:effectLst/>
                          <a:latin typeface="Times New Roman" panose="02020603050405020304" pitchFamily="18" charset="0"/>
                          <a:ea typeface="MS Mincho" panose="02020609040205080304" pitchFamily="49" charset="-128"/>
                          <a:cs typeface="Times New Roman" panose="02020603050405020304" pitchFamily="18" charset="0"/>
                        </a:rPr>
                        <a:t>Journal/Conference</a:t>
                      </a:r>
                      <a:endParaRPr lang="en-IN" sz="14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nSpc>
                          <a:spcPct val="115000"/>
                        </a:lnSpc>
                        <a:spcAft>
                          <a:spcPts val="1000"/>
                        </a:spcAft>
                        <a:buNone/>
                      </a:pPr>
                      <a:r>
                        <a:rPr lang="en-US" sz="1400">
                          <a:effectLst/>
                          <a:latin typeface="Times New Roman" panose="02020603050405020304" pitchFamily="18" charset="0"/>
                          <a:ea typeface="MS Mincho" panose="02020609040205080304" pitchFamily="49" charset="-128"/>
                          <a:cs typeface="Times New Roman" panose="02020603050405020304" pitchFamily="18" charset="0"/>
                        </a:rPr>
                        <a:t>Methodology/Techniques</a:t>
                      </a:r>
                      <a:endParaRPr lang="en-IN" sz="14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nSpc>
                          <a:spcPct val="115000"/>
                        </a:lnSpc>
                        <a:spcAft>
                          <a:spcPts val="1000"/>
                        </a:spcAft>
                        <a:buNone/>
                      </a:pPr>
                      <a:r>
                        <a:rPr lang="en-US" sz="1400">
                          <a:effectLst/>
                          <a:latin typeface="Times New Roman" panose="02020603050405020304" pitchFamily="18" charset="0"/>
                          <a:ea typeface="MS Mincho" panose="02020609040205080304" pitchFamily="49" charset="-128"/>
                          <a:cs typeface="Times New Roman" panose="02020603050405020304" pitchFamily="18" charset="0"/>
                        </a:rPr>
                        <a:t>Merits</a:t>
                      </a:r>
                      <a:endParaRPr lang="en-IN" sz="14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nSpc>
                          <a:spcPct val="115000"/>
                        </a:lnSpc>
                        <a:spcAft>
                          <a:spcPts val="1000"/>
                        </a:spcAft>
                        <a:buNone/>
                      </a:pPr>
                      <a:r>
                        <a:rPr lang="en-US" sz="1400">
                          <a:effectLst/>
                          <a:latin typeface="Times New Roman" panose="02020603050405020304" pitchFamily="18" charset="0"/>
                          <a:ea typeface="MS Mincho" panose="02020609040205080304" pitchFamily="49" charset="-128"/>
                          <a:cs typeface="Times New Roman" panose="02020603050405020304" pitchFamily="18" charset="0"/>
                        </a:rPr>
                        <a:t>Demerits</a:t>
                      </a:r>
                      <a:endParaRPr lang="en-IN" sz="14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nSpc>
                          <a:spcPct val="115000"/>
                        </a:lnSpc>
                        <a:spcAft>
                          <a:spcPts val="1000"/>
                        </a:spcAft>
                        <a:buNone/>
                      </a:pPr>
                      <a:r>
                        <a:rPr lang="en-US" sz="1400">
                          <a:effectLst/>
                          <a:latin typeface="Times New Roman" panose="02020603050405020304" pitchFamily="18" charset="0"/>
                          <a:ea typeface="MS Mincho" panose="02020609040205080304" pitchFamily="49" charset="-128"/>
                          <a:cs typeface="Times New Roman" panose="02020603050405020304" pitchFamily="18" charset="0"/>
                        </a:rPr>
                        <a:t>Research Gaps</a:t>
                      </a:r>
                      <a:endParaRPr lang="en-IN" sz="14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2096852339"/>
                  </a:ext>
                </a:extLst>
              </a:tr>
              <a:tr h="762953">
                <a:tc>
                  <a:txBody>
                    <a:bodyPr/>
                    <a:lstStyle/>
                    <a:p>
                      <a:pPr>
                        <a:lnSpc>
                          <a:spcPct val="115000"/>
                        </a:lnSpc>
                        <a:spcAft>
                          <a:spcPts val="1000"/>
                        </a:spcAft>
                        <a:buNone/>
                      </a:pPr>
                      <a:r>
                        <a:rPr lang="en-US" sz="1400">
                          <a:effectLst/>
                          <a:latin typeface="Times New Roman" panose="02020603050405020304" pitchFamily="18" charset="0"/>
                          <a:ea typeface="MS Mincho" panose="02020609040205080304" pitchFamily="49" charset="-128"/>
                          <a:cs typeface="Times New Roman" panose="02020603050405020304" pitchFamily="18" charset="0"/>
                        </a:rPr>
                        <a:t>1</a:t>
                      </a:r>
                      <a:endParaRPr lang="en-IN" sz="14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nSpc>
                          <a:spcPct val="115000"/>
                        </a:lnSpc>
                        <a:spcAft>
                          <a:spcPts val="1000"/>
                        </a:spcAft>
                        <a:buNone/>
                      </a:pPr>
                      <a:r>
                        <a:rPr lang="en-US" sz="1400" dirty="0">
                          <a:effectLst/>
                          <a:latin typeface="Times New Roman" panose="02020603050405020304" pitchFamily="18" charset="0"/>
                          <a:ea typeface="MS Mincho" panose="02020609040205080304" pitchFamily="49" charset="-128"/>
                          <a:cs typeface="Times New Roman" panose="02020603050405020304" pitchFamily="18" charset="0"/>
                        </a:rPr>
                        <a:t>Sharma et al., 2023</a:t>
                      </a:r>
                      <a:endParaRPr lang="en-IN" sz="14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nSpc>
                          <a:spcPct val="115000"/>
                        </a:lnSpc>
                        <a:spcAft>
                          <a:spcPts val="1000"/>
                        </a:spcAft>
                        <a:buNone/>
                      </a:pPr>
                      <a:r>
                        <a:rPr lang="en-US" sz="1400" dirty="0">
                          <a:effectLst/>
                          <a:latin typeface="Times New Roman" panose="02020603050405020304" pitchFamily="18" charset="0"/>
                          <a:ea typeface="MS Mincho" panose="02020609040205080304" pitchFamily="49" charset="-128"/>
                          <a:cs typeface="Times New Roman" panose="02020603050405020304" pitchFamily="18" charset="0"/>
                        </a:rPr>
                        <a:t>Elsevier – Expert Systems with Applications</a:t>
                      </a:r>
                      <a:endParaRPr lang="en-IN" sz="14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nSpc>
                          <a:spcPct val="115000"/>
                        </a:lnSpc>
                        <a:spcAft>
                          <a:spcPts val="1000"/>
                        </a:spcAft>
                        <a:buNone/>
                      </a:pPr>
                      <a:r>
                        <a:rPr lang="en-US" sz="1400">
                          <a:effectLst/>
                          <a:latin typeface="Times New Roman" panose="02020603050405020304" pitchFamily="18" charset="0"/>
                          <a:ea typeface="MS Mincho" panose="02020609040205080304" pitchFamily="49" charset="-128"/>
                          <a:cs typeface="Times New Roman" panose="02020603050405020304" pitchFamily="18" charset="0"/>
                        </a:rPr>
                        <a:t>Deep CNN with face re-identification for missing children</a:t>
                      </a:r>
                      <a:endParaRPr lang="en-IN" sz="14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nSpc>
                          <a:spcPct val="115000"/>
                        </a:lnSpc>
                        <a:spcAft>
                          <a:spcPts val="1000"/>
                        </a:spcAft>
                        <a:buNone/>
                      </a:pPr>
                      <a:r>
                        <a:rPr lang="en-US" sz="1400">
                          <a:effectLst/>
                          <a:latin typeface="Times New Roman" panose="02020603050405020304" pitchFamily="18" charset="0"/>
                          <a:ea typeface="MS Mincho" panose="02020609040205080304" pitchFamily="49" charset="-128"/>
                          <a:cs typeface="Times New Roman" panose="02020603050405020304" pitchFamily="18" charset="0"/>
                        </a:rPr>
                        <a:t>High precision in facial feature matching</a:t>
                      </a:r>
                      <a:endParaRPr lang="en-IN" sz="14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nSpc>
                          <a:spcPct val="115000"/>
                        </a:lnSpc>
                        <a:spcAft>
                          <a:spcPts val="1000"/>
                        </a:spcAft>
                        <a:buNone/>
                      </a:pPr>
                      <a:r>
                        <a:rPr lang="en-US" sz="1400">
                          <a:effectLst/>
                          <a:latin typeface="Times New Roman" panose="02020603050405020304" pitchFamily="18" charset="0"/>
                          <a:ea typeface="MS Mincho" panose="02020609040205080304" pitchFamily="49" charset="-128"/>
                          <a:cs typeface="Times New Roman" panose="02020603050405020304" pitchFamily="18" charset="0"/>
                        </a:rPr>
                        <a:t>Low performance on aged or occluded faces</a:t>
                      </a:r>
                      <a:endParaRPr lang="en-IN" sz="14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nSpc>
                          <a:spcPct val="115000"/>
                        </a:lnSpc>
                        <a:spcAft>
                          <a:spcPts val="1000"/>
                        </a:spcAft>
                        <a:buNone/>
                      </a:pPr>
                      <a:r>
                        <a:rPr lang="en-US" sz="1400">
                          <a:effectLst/>
                          <a:latin typeface="Times New Roman" panose="02020603050405020304" pitchFamily="18" charset="0"/>
                          <a:ea typeface="MS Mincho" panose="02020609040205080304" pitchFamily="49" charset="-128"/>
                          <a:cs typeface="Times New Roman" panose="02020603050405020304" pitchFamily="18" charset="0"/>
                        </a:rPr>
                        <a:t>Needs robust aging models and real-world deployment studies</a:t>
                      </a:r>
                      <a:endParaRPr lang="en-IN" sz="14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753287567"/>
                  </a:ext>
                </a:extLst>
              </a:tr>
              <a:tr h="762953">
                <a:tc>
                  <a:txBody>
                    <a:bodyPr/>
                    <a:lstStyle/>
                    <a:p>
                      <a:pPr>
                        <a:lnSpc>
                          <a:spcPct val="115000"/>
                        </a:lnSpc>
                        <a:spcAft>
                          <a:spcPts val="1000"/>
                        </a:spcAft>
                        <a:buNone/>
                      </a:pPr>
                      <a:r>
                        <a:rPr lang="en-US" sz="1400">
                          <a:effectLst/>
                          <a:latin typeface="Times New Roman" panose="02020603050405020304" pitchFamily="18" charset="0"/>
                          <a:ea typeface="MS Mincho" panose="02020609040205080304" pitchFamily="49" charset="-128"/>
                          <a:cs typeface="Times New Roman" panose="02020603050405020304" pitchFamily="18" charset="0"/>
                        </a:rPr>
                        <a:t>2</a:t>
                      </a:r>
                      <a:endParaRPr lang="en-IN" sz="14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nSpc>
                          <a:spcPct val="115000"/>
                        </a:lnSpc>
                        <a:spcAft>
                          <a:spcPts val="1000"/>
                        </a:spcAft>
                        <a:buNone/>
                      </a:pPr>
                      <a:r>
                        <a:rPr lang="en-US" sz="1400" dirty="0">
                          <a:effectLst/>
                          <a:latin typeface="Times New Roman" panose="02020603050405020304" pitchFamily="18" charset="0"/>
                          <a:ea typeface="MS Mincho" panose="02020609040205080304" pitchFamily="49" charset="-128"/>
                          <a:cs typeface="Times New Roman" panose="02020603050405020304" pitchFamily="18" charset="0"/>
                        </a:rPr>
                        <a:t>Zhang et al., 2022</a:t>
                      </a:r>
                      <a:endParaRPr lang="en-IN" sz="14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nSpc>
                          <a:spcPct val="115000"/>
                        </a:lnSpc>
                        <a:spcAft>
                          <a:spcPts val="1000"/>
                        </a:spcAft>
                        <a:buNone/>
                      </a:pPr>
                      <a:r>
                        <a:rPr lang="en-US" sz="1400" dirty="0">
                          <a:effectLst/>
                          <a:latin typeface="Times New Roman" panose="02020603050405020304" pitchFamily="18" charset="0"/>
                          <a:ea typeface="MS Mincho" panose="02020609040205080304" pitchFamily="49" charset="-128"/>
                          <a:cs typeface="Times New Roman" panose="02020603050405020304" pitchFamily="18" charset="0"/>
                        </a:rPr>
                        <a:t>IEEE Access</a:t>
                      </a:r>
                      <a:endParaRPr lang="en-IN" sz="14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nSpc>
                          <a:spcPct val="115000"/>
                        </a:lnSpc>
                        <a:spcAft>
                          <a:spcPts val="1000"/>
                        </a:spcAft>
                        <a:buNone/>
                      </a:pPr>
                      <a:r>
                        <a:rPr lang="en-US" sz="1400">
                          <a:effectLst/>
                          <a:latin typeface="Times New Roman" panose="02020603050405020304" pitchFamily="18" charset="0"/>
                          <a:ea typeface="MS Mincho" panose="02020609040205080304" pitchFamily="49" charset="-128"/>
                          <a:cs typeface="Times New Roman" panose="02020603050405020304" pitchFamily="18" charset="0"/>
                        </a:rPr>
                        <a:t>GAN-based facial age progression framework</a:t>
                      </a:r>
                      <a:endParaRPr lang="en-IN" sz="14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nSpc>
                          <a:spcPct val="115000"/>
                        </a:lnSpc>
                        <a:spcAft>
                          <a:spcPts val="1000"/>
                        </a:spcAft>
                        <a:buNone/>
                      </a:pPr>
                      <a:r>
                        <a:rPr lang="en-US" sz="1400">
                          <a:effectLst/>
                          <a:latin typeface="Times New Roman" panose="02020603050405020304" pitchFamily="18" charset="0"/>
                          <a:ea typeface="MS Mincho" panose="02020609040205080304" pitchFamily="49" charset="-128"/>
                          <a:cs typeface="Times New Roman" panose="02020603050405020304" pitchFamily="18" charset="0"/>
                        </a:rPr>
                        <a:t>Realistic age-transformed face synthesis</a:t>
                      </a:r>
                      <a:endParaRPr lang="en-IN" sz="14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nSpc>
                          <a:spcPct val="115000"/>
                        </a:lnSpc>
                        <a:spcAft>
                          <a:spcPts val="1000"/>
                        </a:spcAft>
                        <a:buNone/>
                      </a:pPr>
                      <a:r>
                        <a:rPr lang="en-US" sz="1400">
                          <a:effectLst/>
                          <a:latin typeface="Times New Roman" panose="02020603050405020304" pitchFamily="18" charset="0"/>
                          <a:ea typeface="MS Mincho" panose="02020609040205080304" pitchFamily="49" charset="-128"/>
                          <a:cs typeface="Times New Roman" panose="02020603050405020304" pitchFamily="18" charset="0"/>
                        </a:rPr>
                        <a:t>Risk of visual artifacts and hallucinations</a:t>
                      </a:r>
                      <a:endParaRPr lang="en-IN" sz="14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nSpc>
                          <a:spcPct val="115000"/>
                        </a:lnSpc>
                        <a:spcAft>
                          <a:spcPts val="1000"/>
                        </a:spcAft>
                        <a:buNone/>
                      </a:pPr>
                      <a:r>
                        <a:rPr lang="en-US" sz="1400">
                          <a:effectLst/>
                          <a:latin typeface="Times New Roman" panose="02020603050405020304" pitchFamily="18" charset="0"/>
                          <a:ea typeface="MS Mincho" panose="02020609040205080304" pitchFamily="49" charset="-128"/>
                          <a:cs typeface="Times New Roman" panose="02020603050405020304" pitchFamily="18" charset="0"/>
                        </a:rPr>
                        <a:t>Lack of real-time capability for surveillance systems</a:t>
                      </a:r>
                      <a:endParaRPr lang="en-IN" sz="14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3533727947"/>
                  </a:ext>
                </a:extLst>
              </a:tr>
              <a:tr h="762953">
                <a:tc>
                  <a:txBody>
                    <a:bodyPr/>
                    <a:lstStyle/>
                    <a:p>
                      <a:pPr>
                        <a:lnSpc>
                          <a:spcPct val="115000"/>
                        </a:lnSpc>
                        <a:spcAft>
                          <a:spcPts val="1000"/>
                        </a:spcAft>
                        <a:buNone/>
                      </a:pPr>
                      <a:r>
                        <a:rPr lang="en-US" sz="1400">
                          <a:effectLst/>
                          <a:latin typeface="Times New Roman" panose="02020603050405020304" pitchFamily="18" charset="0"/>
                          <a:ea typeface="MS Mincho" panose="02020609040205080304" pitchFamily="49" charset="-128"/>
                          <a:cs typeface="Times New Roman" panose="02020603050405020304" pitchFamily="18" charset="0"/>
                        </a:rPr>
                        <a:t>3</a:t>
                      </a:r>
                      <a:endParaRPr lang="en-IN" sz="14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nSpc>
                          <a:spcPct val="115000"/>
                        </a:lnSpc>
                        <a:spcAft>
                          <a:spcPts val="1000"/>
                        </a:spcAft>
                        <a:buNone/>
                      </a:pPr>
                      <a:r>
                        <a:rPr lang="en-US" sz="1400" dirty="0">
                          <a:effectLst/>
                          <a:latin typeface="Times New Roman" panose="02020603050405020304" pitchFamily="18" charset="0"/>
                          <a:ea typeface="MS Mincho" panose="02020609040205080304" pitchFamily="49" charset="-128"/>
                          <a:cs typeface="Times New Roman" panose="02020603050405020304" pitchFamily="18" charset="0"/>
                        </a:rPr>
                        <a:t>Ahmed et al., 2021</a:t>
                      </a:r>
                      <a:endParaRPr lang="en-IN" sz="14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nSpc>
                          <a:spcPct val="115000"/>
                        </a:lnSpc>
                        <a:spcAft>
                          <a:spcPts val="1000"/>
                        </a:spcAft>
                        <a:buNone/>
                      </a:pPr>
                      <a:r>
                        <a:rPr lang="en-US" sz="1400" dirty="0">
                          <a:effectLst/>
                          <a:latin typeface="Times New Roman" panose="02020603050405020304" pitchFamily="18" charset="0"/>
                          <a:ea typeface="MS Mincho" panose="02020609040205080304" pitchFamily="49" charset="-128"/>
                          <a:cs typeface="Times New Roman" panose="02020603050405020304" pitchFamily="18" charset="0"/>
                        </a:rPr>
                        <a:t>Springer – Multimedia Tools and Applications</a:t>
                      </a:r>
                      <a:endParaRPr lang="en-IN" sz="14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nSpc>
                          <a:spcPct val="115000"/>
                        </a:lnSpc>
                        <a:spcAft>
                          <a:spcPts val="1000"/>
                        </a:spcAft>
                        <a:buNone/>
                      </a:pPr>
                      <a:r>
                        <a:rPr lang="en-US" sz="1400">
                          <a:effectLst/>
                          <a:latin typeface="Times New Roman" panose="02020603050405020304" pitchFamily="18" charset="0"/>
                          <a:ea typeface="MS Mincho" panose="02020609040205080304" pitchFamily="49" charset="-128"/>
                          <a:cs typeface="Times New Roman" panose="02020603050405020304" pitchFamily="18" charset="0"/>
                        </a:rPr>
                        <a:t>Hybrid deep learning and SIFT for child face recognition</a:t>
                      </a:r>
                      <a:endParaRPr lang="en-IN" sz="14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nSpc>
                          <a:spcPct val="115000"/>
                        </a:lnSpc>
                        <a:spcAft>
                          <a:spcPts val="1000"/>
                        </a:spcAft>
                        <a:buNone/>
                      </a:pPr>
                      <a:r>
                        <a:rPr lang="en-US" sz="1400">
                          <a:effectLst/>
                          <a:latin typeface="Times New Roman" panose="02020603050405020304" pitchFamily="18" charset="0"/>
                          <a:ea typeface="MS Mincho" panose="02020609040205080304" pitchFamily="49" charset="-128"/>
                          <a:cs typeface="Times New Roman" panose="02020603050405020304" pitchFamily="18" charset="0"/>
                        </a:rPr>
                        <a:t>Better generalization across datasets</a:t>
                      </a:r>
                      <a:endParaRPr lang="en-IN" sz="14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nSpc>
                          <a:spcPct val="115000"/>
                        </a:lnSpc>
                        <a:spcAft>
                          <a:spcPts val="1000"/>
                        </a:spcAft>
                        <a:buNone/>
                      </a:pPr>
                      <a:r>
                        <a:rPr lang="en-US" sz="1400">
                          <a:effectLst/>
                          <a:latin typeface="Times New Roman" panose="02020603050405020304" pitchFamily="18" charset="0"/>
                          <a:ea typeface="MS Mincho" panose="02020609040205080304" pitchFamily="49" charset="-128"/>
                          <a:cs typeface="Times New Roman" panose="02020603050405020304" pitchFamily="18" charset="0"/>
                        </a:rPr>
                        <a:t>Less accurate in very young children</a:t>
                      </a:r>
                      <a:endParaRPr lang="en-IN" sz="14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nSpc>
                          <a:spcPct val="115000"/>
                        </a:lnSpc>
                        <a:spcAft>
                          <a:spcPts val="1000"/>
                        </a:spcAft>
                        <a:buNone/>
                      </a:pPr>
                      <a:r>
                        <a:rPr lang="en-US" sz="1400">
                          <a:effectLst/>
                          <a:latin typeface="Times New Roman" panose="02020603050405020304" pitchFamily="18" charset="0"/>
                          <a:ea typeface="MS Mincho" panose="02020609040205080304" pitchFamily="49" charset="-128"/>
                          <a:cs typeface="Times New Roman" panose="02020603050405020304" pitchFamily="18" charset="0"/>
                        </a:rPr>
                        <a:t>Limited testing on diverse populations</a:t>
                      </a:r>
                      <a:endParaRPr lang="en-IN" sz="14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3660186463"/>
                  </a:ext>
                </a:extLst>
              </a:tr>
              <a:tr h="762953">
                <a:tc>
                  <a:txBody>
                    <a:bodyPr/>
                    <a:lstStyle/>
                    <a:p>
                      <a:pPr>
                        <a:lnSpc>
                          <a:spcPct val="115000"/>
                        </a:lnSpc>
                        <a:spcAft>
                          <a:spcPts val="1000"/>
                        </a:spcAft>
                        <a:buNone/>
                      </a:pPr>
                      <a:r>
                        <a:rPr lang="en-US" sz="1400">
                          <a:effectLst/>
                          <a:latin typeface="Times New Roman" panose="02020603050405020304" pitchFamily="18" charset="0"/>
                          <a:ea typeface="MS Mincho" panose="02020609040205080304" pitchFamily="49" charset="-128"/>
                          <a:cs typeface="Times New Roman" panose="02020603050405020304" pitchFamily="18" charset="0"/>
                        </a:rPr>
                        <a:t>4</a:t>
                      </a:r>
                      <a:endParaRPr lang="en-IN" sz="14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nSpc>
                          <a:spcPct val="115000"/>
                        </a:lnSpc>
                        <a:spcAft>
                          <a:spcPts val="1000"/>
                        </a:spcAft>
                        <a:buNone/>
                      </a:pPr>
                      <a:r>
                        <a:rPr lang="en-US" sz="1400">
                          <a:effectLst/>
                          <a:latin typeface="Times New Roman" panose="02020603050405020304" pitchFamily="18" charset="0"/>
                          <a:ea typeface="MS Mincho" panose="02020609040205080304" pitchFamily="49" charset="-128"/>
                          <a:cs typeface="Times New Roman" panose="02020603050405020304" pitchFamily="18" charset="0"/>
                        </a:rPr>
                        <a:t>Reddy et al., 2020</a:t>
                      </a:r>
                      <a:endParaRPr lang="en-IN" sz="14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nSpc>
                          <a:spcPct val="115000"/>
                        </a:lnSpc>
                        <a:spcAft>
                          <a:spcPts val="1000"/>
                        </a:spcAft>
                        <a:buNone/>
                      </a:pPr>
                      <a:r>
                        <a:rPr lang="en-US" sz="1400" dirty="0">
                          <a:effectLst/>
                          <a:latin typeface="Times New Roman" panose="02020603050405020304" pitchFamily="18" charset="0"/>
                          <a:ea typeface="MS Mincho" panose="02020609040205080304" pitchFamily="49" charset="-128"/>
                          <a:cs typeface="Times New Roman" panose="02020603050405020304" pitchFamily="18" charset="0"/>
                        </a:rPr>
                        <a:t>ACM Transactions on Multimedia Computing</a:t>
                      </a:r>
                      <a:endParaRPr lang="en-IN" sz="14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nSpc>
                          <a:spcPct val="115000"/>
                        </a:lnSpc>
                        <a:spcAft>
                          <a:spcPts val="1000"/>
                        </a:spcAft>
                        <a:buNone/>
                      </a:pPr>
                      <a:r>
                        <a:rPr lang="en-US" sz="1400" dirty="0">
                          <a:effectLst/>
                          <a:latin typeface="Times New Roman" panose="02020603050405020304" pitchFamily="18" charset="0"/>
                          <a:ea typeface="MS Mincho" panose="02020609040205080304" pitchFamily="49" charset="-128"/>
                          <a:cs typeface="Times New Roman" panose="02020603050405020304" pitchFamily="18" charset="0"/>
                        </a:rPr>
                        <a:t>Mobile app-based solution using cloud and facial recognition</a:t>
                      </a:r>
                      <a:endParaRPr lang="en-IN" sz="14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nSpc>
                          <a:spcPct val="115000"/>
                        </a:lnSpc>
                        <a:spcAft>
                          <a:spcPts val="1000"/>
                        </a:spcAft>
                        <a:buNone/>
                      </a:pPr>
                      <a:r>
                        <a:rPr lang="en-US" sz="1400">
                          <a:effectLst/>
                          <a:latin typeface="Times New Roman" panose="02020603050405020304" pitchFamily="18" charset="0"/>
                          <a:ea typeface="MS Mincho" panose="02020609040205080304" pitchFamily="49" charset="-128"/>
                          <a:cs typeface="Times New Roman" panose="02020603050405020304" pitchFamily="18" charset="0"/>
                        </a:rPr>
                        <a:t>Practical deployment in public spaces</a:t>
                      </a:r>
                      <a:endParaRPr lang="en-IN" sz="14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nSpc>
                          <a:spcPct val="115000"/>
                        </a:lnSpc>
                        <a:spcAft>
                          <a:spcPts val="1000"/>
                        </a:spcAft>
                        <a:buNone/>
                      </a:pPr>
                      <a:r>
                        <a:rPr lang="en-US" sz="1400">
                          <a:effectLst/>
                          <a:latin typeface="Times New Roman" panose="02020603050405020304" pitchFamily="18" charset="0"/>
                          <a:ea typeface="MS Mincho" panose="02020609040205080304" pitchFamily="49" charset="-128"/>
                          <a:cs typeface="Times New Roman" panose="02020603050405020304" pitchFamily="18" charset="0"/>
                        </a:rPr>
                        <a:t>Dependent on internet access and cloud latency</a:t>
                      </a:r>
                      <a:endParaRPr lang="en-IN" sz="14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nSpc>
                          <a:spcPct val="115000"/>
                        </a:lnSpc>
                        <a:spcAft>
                          <a:spcPts val="1000"/>
                        </a:spcAft>
                        <a:buNone/>
                      </a:pPr>
                      <a:r>
                        <a:rPr lang="en-US" sz="1400">
                          <a:effectLst/>
                          <a:latin typeface="Times New Roman" panose="02020603050405020304" pitchFamily="18" charset="0"/>
                          <a:ea typeface="MS Mincho" panose="02020609040205080304" pitchFamily="49" charset="-128"/>
                          <a:cs typeface="Times New Roman" panose="02020603050405020304" pitchFamily="18" charset="0"/>
                        </a:rPr>
                        <a:t>Needs more secure and privacy-compliant architecture</a:t>
                      </a:r>
                      <a:endParaRPr lang="en-IN" sz="14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212916037"/>
                  </a:ext>
                </a:extLst>
              </a:tr>
              <a:tr h="805442">
                <a:tc>
                  <a:txBody>
                    <a:bodyPr/>
                    <a:lstStyle/>
                    <a:p>
                      <a:pPr>
                        <a:lnSpc>
                          <a:spcPct val="115000"/>
                        </a:lnSpc>
                        <a:spcAft>
                          <a:spcPts val="1000"/>
                        </a:spcAft>
                        <a:buNone/>
                      </a:pPr>
                      <a:r>
                        <a:rPr lang="en-US" sz="1400">
                          <a:effectLst/>
                          <a:latin typeface="Times New Roman" panose="02020603050405020304" pitchFamily="18" charset="0"/>
                          <a:ea typeface="MS Mincho" panose="02020609040205080304" pitchFamily="49" charset="-128"/>
                          <a:cs typeface="Times New Roman" panose="02020603050405020304" pitchFamily="18" charset="0"/>
                        </a:rPr>
                        <a:t>5</a:t>
                      </a:r>
                      <a:endParaRPr lang="en-IN" sz="14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nSpc>
                          <a:spcPct val="115000"/>
                        </a:lnSpc>
                        <a:spcAft>
                          <a:spcPts val="1000"/>
                        </a:spcAft>
                        <a:buNone/>
                      </a:pPr>
                      <a:r>
                        <a:rPr lang="en-US" sz="1400">
                          <a:effectLst/>
                          <a:latin typeface="Times New Roman" panose="02020603050405020304" pitchFamily="18" charset="0"/>
                          <a:ea typeface="MS Mincho" panose="02020609040205080304" pitchFamily="49" charset="-128"/>
                          <a:cs typeface="Times New Roman" panose="02020603050405020304" pitchFamily="18" charset="0"/>
                        </a:rPr>
                        <a:t>Banerjee &amp; Kumar, 2019</a:t>
                      </a:r>
                      <a:endParaRPr lang="en-IN" sz="14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nSpc>
                          <a:spcPct val="115000"/>
                        </a:lnSpc>
                        <a:spcAft>
                          <a:spcPts val="1000"/>
                        </a:spcAft>
                        <a:buNone/>
                      </a:pPr>
                      <a:r>
                        <a:rPr lang="en-US" sz="1400" dirty="0">
                          <a:effectLst/>
                          <a:latin typeface="Times New Roman" panose="02020603050405020304" pitchFamily="18" charset="0"/>
                          <a:ea typeface="MS Mincho" panose="02020609040205080304" pitchFamily="49" charset="-128"/>
                          <a:cs typeface="Times New Roman" panose="02020603050405020304" pitchFamily="18" charset="0"/>
                        </a:rPr>
                        <a:t>IEEE Sensors Journal</a:t>
                      </a:r>
                      <a:endParaRPr lang="en-IN" sz="14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nSpc>
                          <a:spcPct val="115000"/>
                        </a:lnSpc>
                        <a:spcAft>
                          <a:spcPts val="1000"/>
                        </a:spcAft>
                        <a:buNone/>
                      </a:pPr>
                      <a:r>
                        <a:rPr lang="en-US" sz="1400" dirty="0">
                          <a:effectLst/>
                          <a:latin typeface="Times New Roman" panose="02020603050405020304" pitchFamily="18" charset="0"/>
                          <a:ea typeface="MS Mincho" panose="02020609040205080304" pitchFamily="49" charset="-128"/>
                          <a:cs typeface="Times New Roman" panose="02020603050405020304" pitchFamily="18" charset="0"/>
                        </a:rPr>
                        <a:t>IoT and GPS wearable tech integrated with facial tracking</a:t>
                      </a:r>
                      <a:endParaRPr lang="en-IN" sz="14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nSpc>
                          <a:spcPct val="115000"/>
                        </a:lnSpc>
                        <a:spcAft>
                          <a:spcPts val="1000"/>
                        </a:spcAft>
                        <a:buNone/>
                      </a:pPr>
                      <a:r>
                        <a:rPr lang="en-US" sz="1400">
                          <a:effectLst/>
                          <a:latin typeface="Times New Roman" panose="02020603050405020304" pitchFamily="18" charset="0"/>
                          <a:ea typeface="MS Mincho" panose="02020609040205080304" pitchFamily="49" charset="-128"/>
                          <a:cs typeface="Times New Roman" panose="02020603050405020304" pitchFamily="18" charset="0"/>
                        </a:rPr>
                        <a:t>Real-time tracking and alert generation</a:t>
                      </a:r>
                      <a:endParaRPr lang="en-IN" sz="14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nSpc>
                          <a:spcPct val="115000"/>
                        </a:lnSpc>
                        <a:spcAft>
                          <a:spcPts val="1000"/>
                        </a:spcAft>
                        <a:buNone/>
                      </a:pPr>
                      <a:r>
                        <a:rPr lang="en-US" sz="1400" dirty="0">
                          <a:effectLst/>
                          <a:latin typeface="Times New Roman" panose="02020603050405020304" pitchFamily="18" charset="0"/>
                          <a:ea typeface="MS Mincho" panose="02020609040205080304" pitchFamily="49" charset="-128"/>
                          <a:cs typeface="Times New Roman" panose="02020603050405020304" pitchFamily="18" charset="0"/>
                        </a:rPr>
                        <a:t>Device tampering and privacy concerns</a:t>
                      </a:r>
                      <a:endParaRPr lang="en-IN" sz="14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nSpc>
                          <a:spcPct val="115000"/>
                        </a:lnSpc>
                        <a:spcAft>
                          <a:spcPts val="1000"/>
                        </a:spcAft>
                        <a:buNone/>
                      </a:pPr>
                      <a:r>
                        <a:rPr lang="en-US" sz="1400">
                          <a:effectLst/>
                          <a:latin typeface="Times New Roman" panose="02020603050405020304" pitchFamily="18" charset="0"/>
                          <a:ea typeface="MS Mincho" panose="02020609040205080304" pitchFamily="49" charset="-128"/>
                          <a:cs typeface="Times New Roman" panose="02020603050405020304" pitchFamily="18" charset="0"/>
                        </a:rPr>
                        <a:t>Lacks standardization for nationwide or international scale tracking systems</a:t>
                      </a:r>
                      <a:endParaRPr lang="en-IN" sz="14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1851171060"/>
                  </a:ext>
                </a:extLst>
              </a:tr>
              <a:tr h="762953">
                <a:tc>
                  <a:txBody>
                    <a:bodyPr/>
                    <a:lstStyle/>
                    <a:p>
                      <a:pPr>
                        <a:lnSpc>
                          <a:spcPct val="115000"/>
                        </a:lnSpc>
                        <a:spcAft>
                          <a:spcPts val="1000"/>
                        </a:spcAft>
                        <a:buNone/>
                      </a:pPr>
                      <a:r>
                        <a:rPr lang="en-US" sz="1400">
                          <a:effectLst/>
                          <a:latin typeface="Times New Roman" panose="02020603050405020304" pitchFamily="18" charset="0"/>
                          <a:ea typeface="MS Mincho" panose="02020609040205080304" pitchFamily="49" charset="-128"/>
                          <a:cs typeface="Times New Roman" panose="02020603050405020304" pitchFamily="18" charset="0"/>
                        </a:rPr>
                        <a:t>6</a:t>
                      </a:r>
                      <a:endParaRPr lang="en-IN" sz="14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nSpc>
                          <a:spcPct val="115000"/>
                        </a:lnSpc>
                        <a:spcAft>
                          <a:spcPts val="1000"/>
                        </a:spcAft>
                        <a:buNone/>
                      </a:pPr>
                      <a:r>
                        <a:rPr lang="en-US" sz="1400">
                          <a:effectLst/>
                          <a:latin typeface="Times New Roman" panose="02020603050405020304" pitchFamily="18" charset="0"/>
                          <a:ea typeface="MS Mincho" panose="02020609040205080304" pitchFamily="49" charset="-128"/>
                          <a:cs typeface="Times New Roman" panose="02020603050405020304" pitchFamily="18" charset="0"/>
                        </a:rPr>
                        <a:t>Nagamani et al., 2025</a:t>
                      </a:r>
                      <a:endParaRPr lang="en-IN" sz="14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nSpc>
                          <a:spcPct val="115000"/>
                        </a:lnSpc>
                        <a:spcAft>
                          <a:spcPts val="1000"/>
                        </a:spcAft>
                        <a:buNone/>
                      </a:pPr>
                      <a:r>
                        <a:rPr lang="en-US" sz="1400">
                          <a:effectLst/>
                          <a:latin typeface="Times New Roman" panose="02020603050405020304" pitchFamily="18" charset="0"/>
                          <a:ea typeface="MS Mincho" panose="02020609040205080304" pitchFamily="49" charset="-128"/>
                          <a:cs typeface="Times New Roman" panose="02020603050405020304" pitchFamily="18" charset="0"/>
                        </a:rPr>
                        <a:t>IJARCCE</a:t>
                      </a:r>
                      <a:endParaRPr lang="en-IN" sz="14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nSpc>
                          <a:spcPct val="115000"/>
                        </a:lnSpc>
                        <a:spcAft>
                          <a:spcPts val="1000"/>
                        </a:spcAft>
                        <a:buNone/>
                      </a:pPr>
                      <a:r>
                        <a:rPr lang="en-US" sz="1400" dirty="0">
                          <a:effectLst/>
                          <a:latin typeface="Times New Roman" panose="02020603050405020304" pitchFamily="18" charset="0"/>
                          <a:ea typeface="MS Mincho" panose="02020609040205080304" pitchFamily="49" charset="-128"/>
                          <a:cs typeface="Times New Roman" panose="02020603050405020304" pitchFamily="18" charset="0"/>
                        </a:rPr>
                        <a:t>CNN with transfer learning for missing child identification</a:t>
                      </a:r>
                      <a:endParaRPr lang="en-IN" sz="14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nSpc>
                          <a:spcPct val="115000"/>
                        </a:lnSpc>
                        <a:spcAft>
                          <a:spcPts val="1000"/>
                        </a:spcAft>
                        <a:buNone/>
                      </a:pPr>
                      <a:r>
                        <a:rPr lang="en-US" sz="1400" dirty="0">
                          <a:effectLst/>
                          <a:latin typeface="Times New Roman" panose="02020603050405020304" pitchFamily="18" charset="0"/>
                          <a:ea typeface="MS Mincho" panose="02020609040205080304" pitchFamily="49" charset="-128"/>
                          <a:cs typeface="Times New Roman" panose="02020603050405020304" pitchFamily="18" charset="0"/>
                        </a:rPr>
                        <a:t>High precision and recall; scalable architecture</a:t>
                      </a:r>
                      <a:endParaRPr lang="en-IN" sz="14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nSpc>
                          <a:spcPct val="115000"/>
                        </a:lnSpc>
                        <a:spcAft>
                          <a:spcPts val="1000"/>
                        </a:spcAft>
                        <a:buNone/>
                      </a:pPr>
                      <a:r>
                        <a:rPr lang="en-US" sz="1400" dirty="0">
                          <a:effectLst/>
                          <a:latin typeface="Times New Roman" panose="02020603050405020304" pitchFamily="18" charset="0"/>
                          <a:ea typeface="MS Mincho" panose="02020609040205080304" pitchFamily="49" charset="-128"/>
                          <a:cs typeface="Times New Roman" panose="02020603050405020304" pitchFamily="18" charset="0"/>
                        </a:rPr>
                        <a:t>Potential privacy concerns</a:t>
                      </a:r>
                      <a:endParaRPr lang="en-IN" sz="14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nSpc>
                          <a:spcPct val="115000"/>
                        </a:lnSpc>
                        <a:spcAft>
                          <a:spcPts val="1000"/>
                        </a:spcAft>
                        <a:buNone/>
                      </a:pPr>
                      <a:r>
                        <a:rPr lang="en-US" sz="1400" dirty="0">
                          <a:effectLst/>
                          <a:latin typeface="Times New Roman" panose="02020603050405020304" pitchFamily="18" charset="0"/>
                          <a:ea typeface="MS Mincho" panose="02020609040205080304" pitchFamily="49" charset="-128"/>
                          <a:cs typeface="Times New Roman" panose="02020603050405020304" pitchFamily="18" charset="0"/>
                        </a:rPr>
                        <a:t>Integration with law enforcement databases</a:t>
                      </a:r>
                      <a:endParaRPr lang="en-IN" sz="14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4096709498"/>
                  </a:ext>
                </a:extLst>
              </a:tr>
            </a:tbl>
          </a:graphicData>
        </a:graphic>
      </p:graphicFrame>
    </p:spTree>
    <p:extLst>
      <p:ext uri="{BB962C8B-B14F-4D97-AF65-F5344CB8AC3E}">
        <p14:creationId xmlns:p14="http://schemas.microsoft.com/office/powerpoint/2010/main" val="37870811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21"/>
          <p:cNvSpPr txBox="1">
            <a:spLocks noGrp="1"/>
          </p:cNvSpPr>
          <p:nvPr>
            <p:ph type="title"/>
          </p:nvPr>
        </p:nvSpPr>
        <p:spPr>
          <a:xfrm>
            <a:off x="2329448" y="178196"/>
            <a:ext cx="7729800" cy="1070501"/>
          </a:xfrm>
          <a:prstGeom prst="rect">
            <a:avLst/>
          </a:prstGeom>
          <a:solidFill>
            <a:srgbClr val="FFFFFF"/>
          </a:solidFill>
          <a:ln w="31750" cap="sq" cmpd="sng">
            <a:solidFill>
              <a:srgbClr val="404040"/>
            </a:solidFill>
            <a:prstDash val="solid"/>
            <a:miter lim="800000"/>
            <a:headEnd type="none" w="sm" len="sm"/>
            <a:tailEnd type="none" w="sm" len="sm"/>
          </a:ln>
        </p:spPr>
        <p:txBody>
          <a:bodyPr spcFirstLastPara="1" wrap="square" lIns="182875" tIns="182875" rIns="182875" bIns="182875" anchor="ctr" anchorCtr="0">
            <a:normAutofit/>
          </a:bodyPr>
          <a:lstStyle/>
          <a:p>
            <a:pPr marL="0" lvl="0" indent="0" algn="ctr" rtl="0">
              <a:lnSpc>
                <a:spcPct val="90000"/>
              </a:lnSpc>
              <a:spcBef>
                <a:spcPts val="0"/>
              </a:spcBef>
              <a:spcAft>
                <a:spcPts val="0"/>
              </a:spcAft>
              <a:buSzPts val="1800"/>
              <a:buNone/>
            </a:pPr>
            <a:r>
              <a:rPr lang="en-US" b="1" dirty="0">
                <a:latin typeface="Times New Roman" panose="02020603050405020304" pitchFamily="18" charset="0"/>
                <a:cs typeface="Times New Roman" panose="02020603050405020304" pitchFamily="18" charset="0"/>
              </a:rPr>
              <a:t>PROBLEM STATEMENT</a:t>
            </a:r>
            <a:endParaRPr b="1" dirty="0">
              <a:latin typeface="Times New Roman" panose="02020603050405020304" pitchFamily="18" charset="0"/>
              <a:cs typeface="Times New Roman" panose="02020603050405020304" pitchFamily="18" charset="0"/>
            </a:endParaRPr>
          </a:p>
        </p:txBody>
      </p:sp>
      <p:sp>
        <p:nvSpPr>
          <p:cNvPr id="135" name="Google Shape;135;p21"/>
          <p:cNvSpPr txBox="1">
            <a:spLocks noGrp="1"/>
          </p:cNvSpPr>
          <p:nvPr>
            <p:ph type="body" idx="1"/>
          </p:nvPr>
        </p:nvSpPr>
        <p:spPr>
          <a:xfrm>
            <a:off x="855405" y="1515475"/>
            <a:ext cx="10392698" cy="4678848"/>
          </a:xfrm>
          <a:prstGeom prst="rect">
            <a:avLst/>
          </a:prstGeom>
          <a:noFill/>
          <a:ln>
            <a:noFill/>
          </a:ln>
        </p:spPr>
        <p:txBody>
          <a:bodyPr spcFirstLastPara="1" wrap="square" lIns="91425" tIns="45700" rIns="91425" bIns="45700" anchor="t" anchorCtr="0">
            <a:normAutofit/>
          </a:bodyPr>
          <a:lstStyle/>
          <a:p>
            <a:pPr marL="0" lvl="0" indent="0" algn="just" rtl="0">
              <a:lnSpc>
                <a:spcPct val="200000"/>
              </a:lnSpc>
              <a:spcBef>
                <a:spcPts val="1000"/>
              </a:spcBef>
              <a:spcAft>
                <a:spcPts val="0"/>
              </a:spcAft>
              <a:buSzPts val="1800"/>
              <a:buNone/>
            </a:pPr>
            <a:r>
              <a:rPr lang="en-US" dirty="0">
                <a:latin typeface="Times New Roman" panose="02020603050405020304" pitchFamily="18" charset="0"/>
                <a:cs typeface="Times New Roman" panose="02020603050405020304" pitchFamily="18" charset="0"/>
              </a:rPr>
              <a:t>Current methods for identifying and reuniting missing children are manual, slow, and often inaccurate. The lack of real-time facial recognition and automated alerts leads to delays. A smart, reliable system is needed to match faces quickly, notify guardians instantly, and assist authorities in reuniting children with their families.</a:t>
            </a:r>
          </a:p>
          <a:p>
            <a:pPr marL="0" lvl="0" indent="0" algn="just" rtl="0">
              <a:lnSpc>
                <a:spcPct val="200000"/>
              </a:lnSpc>
              <a:spcBef>
                <a:spcPts val="1000"/>
              </a:spcBef>
              <a:spcAft>
                <a:spcPts val="0"/>
              </a:spcAft>
              <a:buSzPts val="1800"/>
              <a:buNone/>
            </a:pPr>
            <a:endParaRPr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24"/>
          <p:cNvSpPr txBox="1">
            <a:spLocks noGrp="1"/>
          </p:cNvSpPr>
          <p:nvPr>
            <p:ph type="title"/>
          </p:nvPr>
        </p:nvSpPr>
        <p:spPr>
          <a:xfrm>
            <a:off x="2349112" y="158531"/>
            <a:ext cx="7729800" cy="1050837"/>
          </a:xfrm>
          <a:prstGeom prst="rect">
            <a:avLst/>
          </a:prstGeom>
          <a:solidFill>
            <a:srgbClr val="FFFFFF"/>
          </a:solidFill>
          <a:ln w="31750" cap="sq" cmpd="sng">
            <a:solidFill>
              <a:srgbClr val="404040"/>
            </a:solidFill>
            <a:prstDash val="solid"/>
            <a:miter lim="800000"/>
            <a:headEnd type="none" w="sm" len="sm"/>
            <a:tailEnd type="none" w="sm" len="sm"/>
          </a:ln>
        </p:spPr>
        <p:txBody>
          <a:bodyPr spcFirstLastPara="1" wrap="square" lIns="182875" tIns="182875" rIns="182875" bIns="182875" anchor="ctr" anchorCtr="0">
            <a:normAutofit/>
          </a:bodyPr>
          <a:lstStyle/>
          <a:p>
            <a:pPr marL="0" lvl="0" indent="0" algn="ctr" rtl="0">
              <a:lnSpc>
                <a:spcPct val="90000"/>
              </a:lnSpc>
              <a:spcBef>
                <a:spcPts val="0"/>
              </a:spcBef>
              <a:spcAft>
                <a:spcPts val="0"/>
              </a:spcAft>
              <a:buSzPts val="1800"/>
              <a:buNone/>
            </a:pPr>
            <a:r>
              <a:rPr lang="en-US" b="1" dirty="0">
                <a:latin typeface="Times New Roman" panose="02020603050405020304" pitchFamily="18" charset="0"/>
                <a:cs typeface="Times New Roman" panose="02020603050405020304" pitchFamily="18" charset="0"/>
              </a:rPr>
              <a:t>OBJECTIVES</a:t>
            </a:r>
            <a:endParaRPr b="1" dirty="0">
              <a:latin typeface="Times New Roman" panose="02020603050405020304" pitchFamily="18" charset="0"/>
              <a:cs typeface="Times New Roman" panose="02020603050405020304" pitchFamily="18" charset="0"/>
            </a:endParaRPr>
          </a:p>
        </p:txBody>
      </p:sp>
      <p:sp>
        <p:nvSpPr>
          <p:cNvPr id="3" name="Rectangle 1">
            <a:extLst>
              <a:ext uri="{FF2B5EF4-FFF2-40B4-BE49-F238E27FC236}">
                <a16:creationId xmlns:a16="http://schemas.microsoft.com/office/drawing/2014/main" id="{82D4AFBA-0C69-0C65-E7C6-AF38196D048F}"/>
              </a:ext>
            </a:extLst>
          </p:cNvPr>
          <p:cNvSpPr>
            <a:spLocks noGrp="1" noChangeArrowheads="1"/>
          </p:cNvSpPr>
          <p:nvPr>
            <p:ph type="body" idx="1"/>
          </p:nvPr>
        </p:nvSpPr>
        <p:spPr bwMode="auto">
          <a:xfrm>
            <a:off x="874713" y="1427133"/>
            <a:ext cx="8872942" cy="2862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285750" indent="-285750" algn="just" eaLnBrk="0" fontAlgn="base" hangingPunct="0">
              <a:lnSpc>
                <a:spcPct val="200000"/>
              </a:lnSpc>
              <a:spcBef>
                <a:spcPct val="0"/>
              </a:spcBef>
              <a:spcAft>
                <a:spcPct val="0"/>
              </a:spcAft>
              <a:buClrTx/>
              <a:buSzTx/>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Allow users to register a child's face with name and email for future matching.</a:t>
            </a:r>
          </a:p>
          <a:p>
            <a:pPr marL="285750" indent="-285750" algn="just" eaLnBrk="0" fontAlgn="base" hangingPunct="0">
              <a:lnSpc>
                <a:spcPct val="200000"/>
              </a:lnSpc>
              <a:spcBef>
                <a:spcPct val="0"/>
              </a:spcBef>
              <a:spcAft>
                <a:spcPct val="0"/>
              </a:spcAft>
              <a:buClrTx/>
              <a:buSzTx/>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Compare uploaded unknown face images with stored faces to identify a match.</a:t>
            </a:r>
          </a:p>
          <a:p>
            <a:pPr marL="285750" indent="-285750" algn="just" eaLnBrk="0" fontAlgn="base" hangingPunct="0">
              <a:lnSpc>
                <a:spcPct val="200000"/>
              </a:lnSpc>
              <a:spcBef>
                <a:spcPct val="0"/>
              </a:spcBef>
              <a:spcAft>
                <a:spcPct val="0"/>
              </a:spcAft>
              <a:buClrTx/>
              <a:buSzTx/>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Use metrics like accuracy, precision, and confusion matrix to evaluate model </a:t>
            </a:r>
            <a:r>
              <a:rPr kumimoji="0" lang="en-US" altLang="en-US" sz="18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performance.</a:t>
            </a:r>
          </a:p>
          <a:p>
            <a:pPr marL="285750" indent="-285750" algn="just" eaLnBrk="0" fontAlgn="base" hangingPunct="0">
              <a:lnSpc>
                <a:spcPct val="200000"/>
              </a:lnSpc>
              <a:spcBef>
                <a:spcPct val="0"/>
              </a:spcBef>
              <a:spcAft>
                <a:spcPct val="0"/>
              </a:spcAft>
              <a:buClrTx/>
              <a:buSzTx/>
            </a:pPr>
            <a:r>
              <a:rPr kumimoji="0" lang="en-US" altLang="en-US" sz="18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Send </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an email to the registered address if a matching face is found.</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5"/>
          <p:cNvSpPr txBox="1">
            <a:spLocks noGrp="1"/>
          </p:cNvSpPr>
          <p:nvPr>
            <p:ph type="title"/>
          </p:nvPr>
        </p:nvSpPr>
        <p:spPr>
          <a:xfrm>
            <a:off x="2231125" y="221377"/>
            <a:ext cx="7729800" cy="1115810"/>
          </a:xfrm>
          <a:prstGeom prst="rect">
            <a:avLst/>
          </a:prstGeom>
          <a:solidFill>
            <a:srgbClr val="FFFFFF"/>
          </a:solidFill>
          <a:ln w="31750" cap="sq" cmpd="sng">
            <a:solidFill>
              <a:srgbClr val="404040"/>
            </a:solidFill>
            <a:prstDash val="solid"/>
            <a:miter lim="800000"/>
            <a:headEnd type="none" w="sm" len="sm"/>
            <a:tailEnd type="none" w="sm" len="sm"/>
          </a:ln>
        </p:spPr>
        <p:txBody>
          <a:bodyPr spcFirstLastPara="1" wrap="square" lIns="182875" tIns="182875" rIns="182875" bIns="182875" anchor="ctr" anchorCtr="0">
            <a:normAutofit/>
          </a:bodyPr>
          <a:lstStyle/>
          <a:p>
            <a:pPr marL="0" lvl="0" indent="0" algn="ctr" rtl="0">
              <a:lnSpc>
                <a:spcPct val="90000"/>
              </a:lnSpc>
              <a:spcBef>
                <a:spcPts val="0"/>
              </a:spcBef>
              <a:spcAft>
                <a:spcPts val="0"/>
              </a:spcAft>
              <a:buSzPts val="1800"/>
              <a:buNone/>
            </a:pPr>
            <a:r>
              <a:rPr lang="en-US" b="1" dirty="0">
                <a:latin typeface="Times New Roman" panose="02020603050405020304" pitchFamily="18" charset="0"/>
                <a:cs typeface="Times New Roman" panose="02020603050405020304" pitchFamily="18" charset="0"/>
              </a:rPr>
              <a:t>MODULES DESCRIPTION</a:t>
            </a:r>
            <a:endParaRPr b="1" dirty="0">
              <a:latin typeface="Times New Roman" panose="02020603050405020304" pitchFamily="18" charset="0"/>
              <a:cs typeface="Times New Roman" panose="02020603050405020304" pitchFamily="18" charset="0"/>
            </a:endParaRPr>
          </a:p>
        </p:txBody>
      </p:sp>
      <p:sp>
        <p:nvSpPr>
          <p:cNvPr id="2" name="Text Placeholder 1">
            <a:extLst>
              <a:ext uri="{FF2B5EF4-FFF2-40B4-BE49-F238E27FC236}">
                <a16:creationId xmlns:a16="http://schemas.microsoft.com/office/drawing/2014/main" id="{0B3AC222-CCE6-3388-8FDE-F071A7C78AFA}"/>
              </a:ext>
            </a:extLst>
          </p:cNvPr>
          <p:cNvSpPr>
            <a:spLocks noGrp="1" noChangeArrowheads="1"/>
          </p:cNvSpPr>
          <p:nvPr>
            <p:ph type="body" idx="1"/>
          </p:nvPr>
        </p:nvSpPr>
        <p:spPr bwMode="auto">
          <a:xfrm>
            <a:off x="845573" y="1467903"/>
            <a:ext cx="10550014" cy="5493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marR="0" lvl="0" algn="just" defTabSz="914400" rtl="0" eaLnBrk="0" fontAlgn="base" latinLnBrk="0" hangingPunct="0">
              <a:lnSpc>
                <a:spcPct val="150000"/>
              </a:lnSpc>
              <a:spcBef>
                <a:spcPct val="0"/>
              </a:spcBef>
              <a:spcAft>
                <a:spcPct val="0"/>
              </a:spcAft>
              <a:buClrTx/>
              <a:buSzTx/>
              <a:buFont typeface="+mj-lt"/>
              <a:buAutoNum type="arabicPeriod"/>
              <a:tabLst/>
            </a:pPr>
            <a:r>
              <a:rPr kumimoji="0" lang="en-US" altLang="en-US"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Image Upload Module  </a:t>
            </a:r>
            <a:r>
              <a:rPr kumimoji="0" lang="en-US" altLang="en-US"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Allows users to upload images of missing or found children, storing them securely with sanitized filenames for easy processing.</a:t>
            </a:r>
            <a:endParaRPr lang="en-US" altLang="en-US" b="1" dirty="0">
              <a:solidFill>
                <a:schemeClr val="tx1"/>
              </a:solidFill>
              <a:latin typeface="Times New Roman" panose="02020603050405020304" pitchFamily="18" charset="0"/>
              <a:cs typeface="Times New Roman" panose="02020603050405020304" pitchFamily="18" charset="0"/>
            </a:endParaRPr>
          </a:p>
          <a:p>
            <a:pPr marL="342900" marR="0" lvl="0" algn="just" defTabSz="914400" rtl="0" eaLnBrk="0" fontAlgn="base" latinLnBrk="0" hangingPunct="0">
              <a:lnSpc>
                <a:spcPct val="150000"/>
              </a:lnSpc>
              <a:spcBef>
                <a:spcPct val="0"/>
              </a:spcBef>
              <a:spcAft>
                <a:spcPct val="0"/>
              </a:spcAft>
              <a:buClrTx/>
              <a:buSzTx/>
              <a:buFont typeface="+mj-lt"/>
              <a:buAutoNum type="arabicPeriod"/>
              <a:tabLst/>
            </a:pPr>
            <a:r>
              <a:rPr kumimoji="0" lang="en-US" altLang="en-US"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Face Recognition and Comparison Module  -  </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Uses the </a:t>
            </a:r>
            <a:r>
              <a:rPr kumimoji="0" lang="en-US" altLang="en-US"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face_recognition</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library to detect and compare faces in the uploaded images with those in the stored records to identify potential matches.</a:t>
            </a:r>
            <a:endParaRPr lang="en-US" altLang="en-US" b="1" dirty="0">
              <a:solidFill>
                <a:schemeClr val="tx1"/>
              </a:solidFill>
              <a:latin typeface="Times New Roman" panose="02020603050405020304" pitchFamily="18" charset="0"/>
              <a:cs typeface="Times New Roman" panose="02020603050405020304" pitchFamily="18" charset="0"/>
            </a:endParaRPr>
          </a:p>
          <a:p>
            <a:pPr marL="342900" marR="0" lvl="0" algn="just" defTabSz="914400" rtl="0" eaLnBrk="0" fontAlgn="base" latinLnBrk="0" hangingPunct="0">
              <a:lnSpc>
                <a:spcPct val="150000"/>
              </a:lnSpc>
              <a:spcBef>
                <a:spcPct val="0"/>
              </a:spcBef>
              <a:spcAft>
                <a:spcPct val="0"/>
              </a:spcAft>
              <a:buClrTx/>
              <a:buSzTx/>
              <a:buFont typeface="+mj-lt"/>
              <a:buAutoNum type="arabicPeriod"/>
              <a:tabLst/>
            </a:pPr>
            <a:r>
              <a:rPr kumimoji="0" lang="en-US" altLang="en-US"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Data Storage Module  -  </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Stores missing children's details (name, email, image) in a </a:t>
            </a:r>
            <a:r>
              <a:rPr kumimoji="0" lang="en-US" altLang="en-US"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JSON file</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and ensures images are organized in a designated folder for future reference.</a:t>
            </a:r>
            <a:endParaRPr lang="en-US" altLang="en-US" b="1" dirty="0">
              <a:solidFill>
                <a:schemeClr val="tx1"/>
              </a:solidFill>
              <a:latin typeface="Times New Roman" panose="02020603050405020304" pitchFamily="18" charset="0"/>
              <a:cs typeface="Times New Roman" panose="02020603050405020304" pitchFamily="18" charset="0"/>
            </a:endParaRPr>
          </a:p>
          <a:p>
            <a:pPr marL="342900" marR="0" lvl="0" algn="just" defTabSz="914400" rtl="0" eaLnBrk="0" fontAlgn="base" latinLnBrk="0" hangingPunct="0">
              <a:lnSpc>
                <a:spcPct val="150000"/>
              </a:lnSpc>
              <a:spcBef>
                <a:spcPct val="0"/>
              </a:spcBef>
              <a:spcAft>
                <a:spcPct val="0"/>
              </a:spcAft>
              <a:buClrTx/>
              <a:buSzTx/>
              <a:buFont typeface="+mj-lt"/>
              <a:buAutoNum type="arabicPeriod"/>
              <a:tabLst/>
            </a:pPr>
            <a:r>
              <a:rPr kumimoji="0" lang="en-US" altLang="en-US"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Email Notification Module  -  </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Automatically sends an email notification to the guardian when a match is found, including the child’s details and a photo of the matched child.</a:t>
            </a:r>
            <a:endParaRPr lang="en-US" altLang="en-US" b="1" dirty="0">
              <a:solidFill>
                <a:schemeClr val="tx1"/>
              </a:solidFill>
              <a:latin typeface="Times New Roman" panose="02020603050405020304" pitchFamily="18" charset="0"/>
              <a:cs typeface="Times New Roman" panose="02020603050405020304" pitchFamily="18" charset="0"/>
            </a:endParaRPr>
          </a:p>
          <a:p>
            <a:pPr marL="342900" marR="0" lvl="0" algn="just" defTabSz="914400" rtl="0" eaLnBrk="0" fontAlgn="base" latinLnBrk="0" hangingPunct="0">
              <a:lnSpc>
                <a:spcPct val="150000"/>
              </a:lnSpc>
              <a:spcBef>
                <a:spcPct val="0"/>
              </a:spcBef>
              <a:spcAft>
                <a:spcPct val="0"/>
              </a:spcAft>
              <a:buClrTx/>
              <a:buSzTx/>
              <a:buFont typeface="+mj-lt"/>
              <a:buAutoNum type="arabicPeriod"/>
              <a:tabLst/>
            </a:pPr>
            <a:r>
              <a:rPr kumimoji="0" lang="en-US" altLang="en-US"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User Interface Module  -  </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Provides a simple and easy-to-use web interface for users to upload images, add new records for missing children, and view the results of face matching.</a:t>
            </a:r>
            <a:endParaRPr kumimoji="0" lang="en-US" altLang="en-US"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indent="0" algn="just" eaLnBrk="0" fontAlgn="base" hangingPunct="0">
              <a:lnSpc>
                <a:spcPct val="150000"/>
              </a:lnSpc>
              <a:spcBef>
                <a:spcPct val="0"/>
              </a:spcBef>
              <a:spcAft>
                <a:spcPct val="0"/>
              </a:spcAft>
              <a:buClrTx/>
              <a:buSzTx/>
              <a:buNone/>
            </a:pP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6.</a:t>
            </a:r>
            <a:r>
              <a:rPr lang="en-US" b="1" dirty="0"/>
              <a:t> </a:t>
            </a:r>
            <a:r>
              <a:rPr lang="en-US" dirty="0">
                <a:latin typeface="Times New Roman" panose="02020603050405020304" pitchFamily="18" charset="0"/>
                <a:cs typeface="Times New Roman" panose="02020603050405020304" pitchFamily="18" charset="0"/>
              </a:rPr>
              <a:t>Evaluation and Visualization Module – Calculates accuracy, precision, and displays a confusion matrix to       </a:t>
            </a:r>
          </a:p>
          <a:p>
            <a:pPr marL="0" indent="0" algn="just" eaLnBrk="0" fontAlgn="base" hangingPunct="0">
              <a:lnSpc>
                <a:spcPct val="150000"/>
              </a:lnSpc>
              <a:spcBef>
                <a:spcPct val="0"/>
              </a:spcBef>
              <a:spcAft>
                <a:spcPct val="0"/>
              </a:spcAft>
              <a:buClrTx/>
              <a:buSzTx/>
              <a:buNone/>
            </a:pPr>
            <a:r>
              <a:rPr lang="en-US" dirty="0">
                <a:latin typeface="Times New Roman" panose="02020603050405020304" pitchFamily="18" charset="0"/>
                <a:cs typeface="Times New Roman" panose="02020603050405020304" pitchFamily="18" charset="0"/>
              </a:rPr>
              <a:t>    visualize prediction results and model performance using Seaborn and Matplotlib.</a:t>
            </a:r>
          </a:p>
          <a:p>
            <a:pPr marL="0" marR="0" lvl="0" indent="0" algn="l" defTabSz="914400" rtl="0" eaLnBrk="0" fontAlgn="base" latinLnBrk="0" hangingPunct="0">
              <a:lnSpc>
                <a:spcPct val="150000"/>
              </a:lnSpc>
              <a:spcBef>
                <a:spcPct val="0"/>
              </a:spcBef>
              <a:spcAft>
                <a:spcPct val="0"/>
              </a:spcAft>
              <a:buClrTx/>
              <a:buSzTx/>
              <a:buFontTx/>
              <a:buNone/>
              <a:tabLst/>
            </a:pPr>
            <a:endPar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B998C28-D945-8B08-2BFA-0CB1C5A5F2F4}"/>
              </a:ext>
            </a:extLst>
          </p:cNvPr>
          <p:cNvSpPr txBox="1"/>
          <p:nvPr/>
        </p:nvSpPr>
        <p:spPr>
          <a:xfrm>
            <a:off x="727588" y="825910"/>
            <a:ext cx="10510684" cy="2535246"/>
          </a:xfrm>
          <a:prstGeom prst="rect">
            <a:avLst/>
          </a:prstGeom>
          <a:noFill/>
        </p:spPr>
        <p:txBody>
          <a:bodyPr wrap="square" rtlCol="0">
            <a:spAutoFit/>
          </a:bodyPr>
          <a:lstStyle/>
          <a:p>
            <a:pPr marL="342900" marR="0" lvl="0" indent="-342900" algn="just" defTabSz="914400" rtl="0" eaLnBrk="0" fontAlgn="base" latinLnBrk="0" hangingPunct="0">
              <a:lnSpc>
                <a:spcPct val="150000"/>
              </a:lnSpc>
              <a:spcBef>
                <a:spcPct val="0"/>
              </a:spcBef>
              <a:spcAft>
                <a:spcPct val="0"/>
              </a:spcAft>
              <a:buClrTx/>
              <a:buSzTx/>
              <a:buFont typeface="+mj-lt"/>
              <a:buAutoNum type="arabicPeriod" startAt="6"/>
              <a:tabLst/>
            </a:pPr>
            <a:r>
              <a:rPr kumimoji="0" lang="en-US" altLang="en-US" sz="18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Backend Processing Module  -  </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Handles image uploads, processes them for face recognition, and compares uploaded faces with stored ones to find matches.</a:t>
            </a:r>
            <a:endParaRPr lang="en-US" altLang="en-US" sz="1800" b="1" dirty="0">
              <a:solidFill>
                <a:schemeClr val="tx1"/>
              </a:solidFill>
              <a:latin typeface="Times New Roman" panose="02020603050405020304" pitchFamily="18" charset="0"/>
              <a:cs typeface="Times New Roman" panose="02020603050405020304" pitchFamily="18" charset="0"/>
            </a:endParaRPr>
          </a:p>
          <a:p>
            <a:pPr marL="342900" marR="0" lvl="0" indent="-342900" algn="just" defTabSz="914400" rtl="0" eaLnBrk="0" fontAlgn="base" latinLnBrk="0" hangingPunct="0">
              <a:lnSpc>
                <a:spcPct val="150000"/>
              </a:lnSpc>
              <a:spcBef>
                <a:spcPct val="0"/>
              </a:spcBef>
              <a:spcAft>
                <a:spcPct val="0"/>
              </a:spcAft>
              <a:buClrTx/>
              <a:buSzTx/>
              <a:buFont typeface="+mj-lt"/>
              <a:buAutoNum type="arabicPeriod" startAt="6"/>
              <a:tabLst/>
            </a:pPr>
            <a:r>
              <a:rPr kumimoji="0" lang="en-US" altLang="en-US" sz="18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Data Saving and Loading Module  -  </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Loads existing data and updates the </a:t>
            </a: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JSON file</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whenever new information about missing children is added or modified.</a:t>
            </a:r>
            <a:endParaRPr lang="en-US" altLang="en-US" sz="1800" b="1" dirty="0">
              <a:solidFill>
                <a:schemeClr val="tx1"/>
              </a:solidFill>
              <a:latin typeface="Times New Roman" panose="02020603050405020304" pitchFamily="18" charset="0"/>
              <a:cs typeface="Times New Roman" panose="02020603050405020304" pitchFamily="18" charset="0"/>
            </a:endParaRPr>
          </a:p>
          <a:p>
            <a:pPr marL="342900" marR="0" lvl="0" indent="-342900" algn="just" defTabSz="914400" rtl="0" eaLnBrk="0" fontAlgn="base" latinLnBrk="0" hangingPunct="0">
              <a:lnSpc>
                <a:spcPct val="150000"/>
              </a:lnSpc>
              <a:spcBef>
                <a:spcPct val="0"/>
              </a:spcBef>
              <a:spcAft>
                <a:spcPct val="0"/>
              </a:spcAft>
              <a:buClrTx/>
              <a:buSzTx/>
              <a:buFont typeface="+mj-lt"/>
              <a:buAutoNum type="arabicPeriod" startAt="6"/>
              <a:tabLst/>
            </a:pPr>
            <a:r>
              <a:rPr kumimoji="0" lang="en-US" altLang="en-US" sz="18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Security and File Handling Module  -  </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Validates and securely saves the uploaded images, ensuring they are stored safely and are accessible for face comparison</a:t>
            </a:r>
            <a:endParaRPr lang="en-IN" sz="1800" dirty="0"/>
          </a:p>
        </p:txBody>
      </p:sp>
    </p:spTree>
    <p:extLst>
      <p:ext uri="{BB962C8B-B14F-4D97-AF65-F5344CB8AC3E}">
        <p14:creationId xmlns:p14="http://schemas.microsoft.com/office/powerpoint/2010/main" val="6291289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7994C7-6420-F200-61BE-48FE5A25E275}"/>
              </a:ext>
            </a:extLst>
          </p:cNvPr>
          <p:cNvSpPr>
            <a:spLocks noGrp="1"/>
          </p:cNvSpPr>
          <p:nvPr>
            <p:ph type="title"/>
          </p:nvPr>
        </p:nvSpPr>
        <p:spPr>
          <a:xfrm>
            <a:off x="2231136" y="226142"/>
            <a:ext cx="7729800" cy="1029061"/>
          </a:xfrm>
        </p:spPr>
        <p:txBody>
          <a:bodyPr/>
          <a:lstStyle/>
          <a:p>
            <a:r>
              <a:rPr lang="en-IN" b="1" dirty="0">
                <a:latin typeface="Times New Roman" panose="02020603050405020304" pitchFamily="18" charset="0"/>
                <a:cs typeface="Times New Roman" panose="02020603050405020304" pitchFamily="18" charset="0"/>
              </a:rPr>
              <a:t>ALGORITHMIC MODEL</a:t>
            </a:r>
          </a:p>
        </p:txBody>
      </p:sp>
      <p:sp>
        <p:nvSpPr>
          <p:cNvPr id="7" name="Rectangle 2">
            <a:extLst>
              <a:ext uri="{FF2B5EF4-FFF2-40B4-BE49-F238E27FC236}">
                <a16:creationId xmlns:a16="http://schemas.microsoft.com/office/drawing/2014/main" id="{8D288272-1E5D-E3DC-106B-9B62CAB27062}"/>
              </a:ext>
            </a:extLst>
          </p:cNvPr>
          <p:cNvSpPr>
            <a:spLocks noGrp="1" noChangeArrowheads="1"/>
          </p:cNvSpPr>
          <p:nvPr>
            <p:ph type="body" idx="1"/>
          </p:nvPr>
        </p:nvSpPr>
        <p:spPr bwMode="auto">
          <a:xfrm>
            <a:off x="776748" y="1255203"/>
            <a:ext cx="10628671" cy="5078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marR="0" lvl="0" algn="just" defTabSz="914400" rtl="0" eaLnBrk="0" fontAlgn="base" latinLnBrk="0" hangingPunct="0">
              <a:lnSpc>
                <a:spcPct val="150000"/>
              </a:lnSpc>
              <a:spcBef>
                <a:spcPct val="0"/>
              </a:spcBef>
              <a:spcAft>
                <a:spcPct val="0"/>
              </a:spcAft>
              <a:buClrTx/>
              <a:buSzTx/>
              <a:buFont typeface="+mj-lt"/>
              <a:buAutoNum type="arabicPeriod"/>
              <a:tabLst/>
            </a:pPr>
            <a:r>
              <a:rPr kumimoji="0" lang="en-US" altLang="en-US"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Image Upload  - User uploads an image of a child through the web interface.</a:t>
            </a:r>
          </a:p>
          <a:p>
            <a:pPr marL="342900" marR="0" lvl="0" algn="just" defTabSz="914400" rtl="0" eaLnBrk="0" fontAlgn="base" latinLnBrk="0" hangingPunct="0">
              <a:lnSpc>
                <a:spcPct val="150000"/>
              </a:lnSpc>
              <a:spcBef>
                <a:spcPct val="0"/>
              </a:spcBef>
              <a:spcAft>
                <a:spcPct val="0"/>
              </a:spcAft>
              <a:buClrTx/>
              <a:buSzTx/>
              <a:buFont typeface="+mj-lt"/>
              <a:buAutoNum type="arabicPeriod"/>
              <a:tabLst/>
            </a:pPr>
            <a:r>
              <a:rPr kumimoji="0" lang="en-US" altLang="en-US"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Face Detection and Encoding  -  The system detects a face in the uploaded image and extracts facial features (encodings) using the </a:t>
            </a:r>
            <a:r>
              <a:rPr kumimoji="0" lang="en-US" altLang="en-US"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face_recognition</a:t>
            </a:r>
            <a:r>
              <a:rPr kumimoji="0" lang="en-US" altLang="en-US"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library.</a:t>
            </a:r>
          </a:p>
          <a:p>
            <a:pPr marL="342900" marR="0" lvl="0" algn="just" defTabSz="914400" rtl="0" eaLnBrk="0" fontAlgn="base" latinLnBrk="0" hangingPunct="0">
              <a:lnSpc>
                <a:spcPct val="150000"/>
              </a:lnSpc>
              <a:spcBef>
                <a:spcPct val="0"/>
              </a:spcBef>
              <a:spcAft>
                <a:spcPct val="0"/>
              </a:spcAft>
              <a:buClrTx/>
              <a:buSzTx/>
              <a:buFont typeface="+mj-lt"/>
              <a:buAutoNum type="arabicPeriod"/>
              <a:tabLst/>
            </a:pPr>
            <a:r>
              <a:rPr kumimoji="0" lang="en-US" altLang="en-US"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Load Stored Data  -  Previously stored images and their corresponding encodings are loaded from a folder and JSON file.</a:t>
            </a:r>
          </a:p>
          <a:p>
            <a:pPr marL="342900" marR="0" lvl="0" algn="just" defTabSz="914400" rtl="0" eaLnBrk="0" fontAlgn="base" latinLnBrk="0" hangingPunct="0">
              <a:lnSpc>
                <a:spcPct val="150000"/>
              </a:lnSpc>
              <a:spcBef>
                <a:spcPct val="0"/>
              </a:spcBef>
              <a:spcAft>
                <a:spcPct val="0"/>
              </a:spcAft>
              <a:buClrTx/>
              <a:buSzTx/>
              <a:buFont typeface="+mj-lt"/>
              <a:buAutoNum type="arabicPeriod"/>
              <a:tabLst/>
            </a:pPr>
            <a:r>
              <a:rPr kumimoji="0" lang="en-US" altLang="en-US"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Face Comparison  -  The uploaded face encoding is compared with stored encodings to find a match using a face comparison algorithm.</a:t>
            </a:r>
          </a:p>
          <a:p>
            <a:pPr marL="342900" marR="0" lvl="0" algn="just" defTabSz="914400" rtl="0" eaLnBrk="0" fontAlgn="base" latinLnBrk="0" hangingPunct="0">
              <a:lnSpc>
                <a:spcPct val="150000"/>
              </a:lnSpc>
              <a:spcBef>
                <a:spcPct val="0"/>
              </a:spcBef>
              <a:spcAft>
                <a:spcPct val="0"/>
              </a:spcAft>
              <a:buClrTx/>
              <a:buSzTx/>
              <a:buFont typeface="+mj-lt"/>
              <a:buAutoNum type="arabicPeriod"/>
              <a:tabLst/>
            </a:pPr>
            <a:r>
              <a:rPr kumimoji="0" lang="en-US" altLang="en-US"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Match Decision  -  If a match is found, details like the child's name and parent's email are retrieved.</a:t>
            </a:r>
          </a:p>
          <a:p>
            <a:pPr marL="342900" marR="0" lvl="0" algn="just" defTabSz="914400" rtl="0" eaLnBrk="0" fontAlgn="base" latinLnBrk="0" hangingPunct="0">
              <a:lnSpc>
                <a:spcPct val="150000"/>
              </a:lnSpc>
              <a:spcBef>
                <a:spcPct val="0"/>
              </a:spcBef>
              <a:spcAft>
                <a:spcPct val="0"/>
              </a:spcAft>
              <a:buClrTx/>
              <a:buSzTx/>
              <a:buFont typeface="+mj-lt"/>
              <a:buAutoNum type="arabicPeriod"/>
              <a:tabLst/>
            </a:pPr>
            <a:r>
              <a:rPr kumimoji="0" lang="en-US" altLang="en-US"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Email Notification  -  An email with the child's photo and information is automatically sent to the parent's registered email address.</a:t>
            </a:r>
          </a:p>
          <a:p>
            <a:pPr marL="342900" marR="0" lvl="0" algn="just" defTabSz="914400" rtl="0" eaLnBrk="0" fontAlgn="base" latinLnBrk="0" hangingPunct="0">
              <a:lnSpc>
                <a:spcPct val="150000"/>
              </a:lnSpc>
              <a:spcBef>
                <a:spcPct val="0"/>
              </a:spcBef>
              <a:spcAft>
                <a:spcPct val="0"/>
              </a:spcAft>
              <a:buClrTx/>
              <a:buSzTx/>
              <a:buFont typeface="+mj-lt"/>
              <a:buAutoNum type="arabicPeriod"/>
              <a:tabLst/>
            </a:pPr>
            <a:r>
              <a:rPr kumimoji="0" lang="en-US" altLang="en-US"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Display Result  -  The web app shows whether a match was found, and if so, displays both images (uploaded and matched).</a:t>
            </a:r>
          </a:p>
        </p:txBody>
      </p:sp>
    </p:spTree>
    <p:extLst>
      <p:ext uri="{BB962C8B-B14F-4D97-AF65-F5344CB8AC3E}">
        <p14:creationId xmlns:p14="http://schemas.microsoft.com/office/powerpoint/2010/main" val="18712658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27"/>
          <p:cNvSpPr txBox="1">
            <a:spLocks noGrp="1"/>
          </p:cNvSpPr>
          <p:nvPr>
            <p:ph type="title"/>
          </p:nvPr>
        </p:nvSpPr>
        <p:spPr>
          <a:xfrm>
            <a:off x="2231125" y="85150"/>
            <a:ext cx="7729800" cy="800400"/>
          </a:xfrm>
          <a:prstGeom prst="rect">
            <a:avLst/>
          </a:prstGeom>
          <a:solidFill>
            <a:srgbClr val="FFFFFF"/>
          </a:solidFill>
          <a:ln w="31750" cap="sq" cmpd="sng">
            <a:solidFill>
              <a:srgbClr val="404040"/>
            </a:solidFill>
            <a:prstDash val="solid"/>
            <a:miter lim="800000"/>
            <a:headEnd type="none" w="sm" len="sm"/>
            <a:tailEnd type="none" w="sm" len="sm"/>
          </a:ln>
        </p:spPr>
        <p:txBody>
          <a:bodyPr spcFirstLastPara="1" wrap="square" lIns="182875" tIns="182875" rIns="182875" bIns="182875" anchor="ctr" anchorCtr="0">
            <a:normAutofit/>
          </a:bodyPr>
          <a:lstStyle/>
          <a:p>
            <a:pPr marL="0" lvl="0" indent="0" algn="ctr" rtl="0">
              <a:lnSpc>
                <a:spcPct val="90000"/>
              </a:lnSpc>
              <a:spcBef>
                <a:spcPts val="0"/>
              </a:spcBef>
              <a:spcAft>
                <a:spcPts val="0"/>
              </a:spcAft>
              <a:buSzPts val="1800"/>
              <a:buNone/>
            </a:pPr>
            <a:r>
              <a:rPr lang="en-US" b="1" dirty="0">
                <a:latin typeface="Times New Roman" panose="02020603050405020304" pitchFamily="18" charset="0"/>
                <a:cs typeface="Times New Roman" panose="02020603050405020304" pitchFamily="18" charset="0"/>
              </a:rPr>
              <a:t>DESIGN ARCHITECTURE</a:t>
            </a:r>
            <a:endParaRPr b="1" dirty="0">
              <a:latin typeface="Times New Roman" panose="02020603050405020304" pitchFamily="18" charset="0"/>
              <a:cs typeface="Times New Roman" panose="02020603050405020304" pitchFamily="18" charset="0"/>
            </a:endParaRPr>
          </a:p>
        </p:txBody>
      </p:sp>
      <p:sp>
        <p:nvSpPr>
          <p:cNvPr id="170" name="Google Shape;170;p27"/>
          <p:cNvSpPr txBox="1">
            <a:spLocks noGrp="1"/>
          </p:cNvSpPr>
          <p:nvPr>
            <p:ph type="body" idx="1"/>
          </p:nvPr>
        </p:nvSpPr>
        <p:spPr>
          <a:xfrm>
            <a:off x="1022555" y="1072750"/>
            <a:ext cx="7521677" cy="56532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1000"/>
              </a:spcBef>
              <a:spcAft>
                <a:spcPts val="0"/>
              </a:spcAft>
              <a:buSzPts val="1800"/>
              <a:buNone/>
            </a:pPr>
            <a:r>
              <a:rPr lang="en-IN" dirty="0"/>
              <a:t>                                                      </a:t>
            </a:r>
            <a:endParaRPr dirty="0"/>
          </a:p>
        </p:txBody>
      </p:sp>
      <p:pic>
        <p:nvPicPr>
          <p:cNvPr id="5" name="Picture 4">
            <a:extLst>
              <a:ext uri="{FF2B5EF4-FFF2-40B4-BE49-F238E27FC236}">
                <a16:creationId xmlns:a16="http://schemas.microsoft.com/office/drawing/2014/main" id="{D54A2BC7-E2CB-EC09-F3E7-E22D7CA4D81A}"/>
              </a:ext>
            </a:extLst>
          </p:cNvPr>
          <p:cNvPicPr>
            <a:picLocks noChangeAspect="1"/>
          </p:cNvPicPr>
          <p:nvPr/>
        </p:nvPicPr>
        <p:blipFill>
          <a:blip r:embed="rId3"/>
          <a:stretch>
            <a:fillRect/>
          </a:stretch>
        </p:blipFill>
        <p:spPr>
          <a:xfrm>
            <a:off x="363794" y="1204800"/>
            <a:ext cx="11415251" cy="552115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28"/>
          <p:cNvSpPr txBox="1">
            <a:spLocks noGrp="1"/>
          </p:cNvSpPr>
          <p:nvPr>
            <p:ph type="title"/>
          </p:nvPr>
        </p:nvSpPr>
        <p:spPr>
          <a:xfrm>
            <a:off x="2649792" y="180938"/>
            <a:ext cx="6892413" cy="698100"/>
          </a:xfrm>
          <a:prstGeom prst="rect">
            <a:avLst/>
          </a:prstGeom>
          <a:solidFill>
            <a:srgbClr val="FFFFFF"/>
          </a:solidFill>
          <a:ln w="31750" cap="sq" cmpd="sng">
            <a:solidFill>
              <a:srgbClr val="404040"/>
            </a:solidFill>
            <a:prstDash val="solid"/>
            <a:miter lim="800000"/>
            <a:headEnd type="none" w="sm" len="sm"/>
            <a:tailEnd type="none" w="sm" len="sm"/>
          </a:ln>
        </p:spPr>
        <p:txBody>
          <a:bodyPr spcFirstLastPara="1" wrap="square" lIns="182875" tIns="182875" rIns="182875" bIns="182875" anchor="ctr" anchorCtr="0">
            <a:noAutofit/>
          </a:bodyPr>
          <a:lstStyle/>
          <a:p>
            <a:pPr marL="0" lvl="0" indent="0" algn="ctr" rtl="0">
              <a:lnSpc>
                <a:spcPct val="90000"/>
              </a:lnSpc>
              <a:spcBef>
                <a:spcPts val="0"/>
              </a:spcBef>
              <a:spcAft>
                <a:spcPts val="0"/>
              </a:spcAft>
              <a:buSzPct val="71428"/>
              <a:buNone/>
            </a:pPr>
            <a:r>
              <a:rPr lang="en-US" b="1" dirty="0">
                <a:latin typeface="Times New Roman" panose="02020603050405020304" pitchFamily="18" charset="0"/>
                <a:cs typeface="Times New Roman" panose="02020603050405020304" pitchFamily="18" charset="0"/>
              </a:rPr>
              <a:t>UML DIAGRAMS</a:t>
            </a:r>
            <a:endParaRPr b="1" dirty="0">
              <a:latin typeface="Times New Roman" panose="02020603050405020304" pitchFamily="18" charset="0"/>
              <a:cs typeface="Times New Roman" panose="02020603050405020304" pitchFamily="18" charset="0"/>
            </a:endParaRPr>
          </a:p>
        </p:txBody>
      </p:sp>
      <p:sp>
        <p:nvSpPr>
          <p:cNvPr id="189" name="Google Shape;189;p28"/>
          <p:cNvSpPr/>
          <p:nvPr/>
        </p:nvSpPr>
        <p:spPr>
          <a:xfrm>
            <a:off x="3628102" y="1049119"/>
            <a:ext cx="4935794" cy="609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100"/>
              <a:buFont typeface="Arial"/>
              <a:buNone/>
            </a:pPr>
            <a:r>
              <a:rPr lang="en-US" sz="2400" b="1" i="0" u="none" strike="noStrike" cap="none" dirty="0">
                <a:solidFill>
                  <a:srgbClr val="000000"/>
                </a:solidFill>
                <a:latin typeface="Times New Roman" panose="02020603050405020304" pitchFamily="18" charset="0"/>
                <a:ea typeface="Gill Sans"/>
                <a:cs typeface="Times New Roman" panose="02020603050405020304" pitchFamily="18" charset="0"/>
                <a:sym typeface="Gill Sans"/>
              </a:rPr>
              <a:t>Use Case Diagram</a:t>
            </a:r>
          </a:p>
        </p:txBody>
      </p:sp>
      <p:pic>
        <p:nvPicPr>
          <p:cNvPr id="2" name="Picture 1">
            <a:extLst>
              <a:ext uri="{FF2B5EF4-FFF2-40B4-BE49-F238E27FC236}">
                <a16:creationId xmlns:a16="http://schemas.microsoft.com/office/drawing/2014/main" id="{C4962B4A-0F10-B220-AE7C-DEB70DF6DE18}"/>
              </a:ext>
            </a:extLst>
          </p:cNvPr>
          <p:cNvPicPr>
            <a:picLocks noChangeAspect="1"/>
          </p:cNvPicPr>
          <p:nvPr/>
        </p:nvPicPr>
        <p:blipFill>
          <a:blip r:embed="rId3"/>
          <a:stretch>
            <a:fillRect/>
          </a:stretch>
        </p:blipFill>
        <p:spPr>
          <a:xfrm>
            <a:off x="855406" y="1917290"/>
            <a:ext cx="10284541" cy="4680155"/>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6" name="Google Shape;196;p29"/>
          <p:cNvSpPr/>
          <p:nvPr/>
        </p:nvSpPr>
        <p:spPr>
          <a:xfrm>
            <a:off x="4060722" y="306499"/>
            <a:ext cx="4070556" cy="595975"/>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2400" b="1" i="0" u="none" strike="noStrike" cap="none" dirty="0">
                <a:solidFill>
                  <a:srgbClr val="000000"/>
                </a:solidFill>
                <a:latin typeface="Times New Roman" panose="02020603050405020304" pitchFamily="18" charset="0"/>
                <a:ea typeface="Gill Sans"/>
                <a:cs typeface="Times New Roman" panose="02020603050405020304" pitchFamily="18" charset="0"/>
                <a:sym typeface="Gill Sans"/>
              </a:rPr>
              <a:t>Sequence Diagram</a:t>
            </a:r>
            <a:endParaRPr sz="2400" b="1" i="0" u="none" strike="noStrike" cap="none" dirty="0">
              <a:solidFill>
                <a:srgbClr val="000000"/>
              </a:solidFill>
              <a:latin typeface="Times New Roman" panose="02020603050405020304" pitchFamily="18" charset="0"/>
              <a:ea typeface="Gill Sans"/>
              <a:cs typeface="Times New Roman" panose="02020603050405020304" pitchFamily="18" charset="0"/>
              <a:sym typeface="Gill Sans"/>
            </a:endParaRPr>
          </a:p>
        </p:txBody>
      </p:sp>
      <p:pic>
        <p:nvPicPr>
          <p:cNvPr id="3" name="Picture 2">
            <a:extLst>
              <a:ext uri="{FF2B5EF4-FFF2-40B4-BE49-F238E27FC236}">
                <a16:creationId xmlns:a16="http://schemas.microsoft.com/office/drawing/2014/main" id="{C8EBDF10-E7D7-00A8-6196-877636F2E18E}"/>
              </a:ext>
            </a:extLst>
          </p:cNvPr>
          <p:cNvPicPr>
            <a:picLocks noChangeAspect="1"/>
          </p:cNvPicPr>
          <p:nvPr/>
        </p:nvPicPr>
        <p:blipFill>
          <a:blip r:embed="rId3"/>
          <a:stretch>
            <a:fillRect/>
          </a:stretch>
        </p:blipFill>
        <p:spPr>
          <a:xfrm>
            <a:off x="1309687" y="1120877"/>
            <a:ext cx="9840094" cy="5430624"/>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11" name="Google Shape;211;p31"/>
          <p:cNvSpPr/>
          <p:nvPr/>
        </p:nvSpPr>
        <p:spPr>
          <a:xfrm>
            <a:off x="3377380" y="194492"/>
            <a:ext cx="5437239" cy="596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US" sz="2800" b="1" i="0" u="none" strike="noStrike" cap="none" dirty="0">
                <a:solidFill>
                  <a:srgbClr val="000000"/>
                </a:solidFill>
                <a:latin typeface="Times New Roman" panose="02020603050405020304" pitchFamily="18" charset="0"/>
                <a:ea typeface="Gill Sans"/>
                <a:cs typeface="Times New Roman" panose="02020603050405020304" pitchFamily="18" charset="0"/>
                <a:sym typeface="Gill Sans"/>
              </a:rPr>
              <a:t>Class Diagram</a:t>
            </a:r>
            <a:endParaRPr sz="2800" b="1" i="0" u="none" strike="noStrike" cap="none" dirty="0">
              <a:solidFill>
                <a:srgbClr val="000000"/>
              </a:solidFill>
              <a:latin typeface="Times New Roman" panose="02020603050405020304" pitchFamily="18" charset="0"/>
              <a:ea typeface="Gill Sans"/>
              <a:cs typeface="Times New Roman" panose="02020603050405020304" pitchFamily="18" charset="0"/>
              <a:sym typeface="Gill Sans"/>
            </a:endParaRPr>
          </a:p>
        </p:txBody>
      </p:sp>
      <p:pic>
        <p:nvPicPr>
          <p:cNvPr id="2" name="Picture 1">
            <a:extLst>
              <a:ext uri="{FF2B5EF4-FFF2-40B4-BE49-F238E27FC236}">
                <a16:creationId xmlns:a16="http://schemas.microsoft.com/office/drawing/2014/main" id="{20DEEA55-26C0-F358-891D-25F1CEA9B282}"/>
              </a:ext>
            </a:extLst>
          </p:cNvPr>
          <p:cNvPicPr>
            <a:picLocks noChangeAspect="1"/>
          </p:cNvPicPr>
          <p:nvPr/>
        </p:nvPicPr>
        <p:blipFill>
          <a:blip r:embed="rId3"/>
          <a:stretch>
            <a:fillRect/>
          </a:stretch>
        </p:blipFill>
        <p:spPr>
          <a:xfrm>
            <a:off x="2230801" y="1877433"/>
            <a:ext cx="7730398" cy="3103133"/>
          </a:xfrm>
          <a:prstGeom prst="rect">
            <a:avLst/>
          </a:prstGeom>
        </p:spPr>
      </p:pic>
      <p:pic>
        <p:nvPicPr>
          <p:cNvPr id="6" name="Picture 5">
            <a:extLst>
              <a:ext uri="{FF2B5EF4-FFF2-40B4-BE49-F238E27FC236}">
                <a16:creationId xmlns:a16="http://schemas.microsoft.com/office/drawing/2014/main" id="{1456DEAB-C655-E4A9-3A3A-8462D2D2DA27}"/>
              </a:ext>
            </a:extLst>
          </p:cNvPr>
          <p:cNvPicPr>
            <a:picLocks noChangeAspect="1"/>
          </p:cNvPicPr>
          <p:nvPr/>
        </p:nvPicPr>
        <p:blipFill>
          <a:blip r:embed="rId3"/>
          <a:stretch>
            <a:fillRect/>
          </a:stretch>
        </p:blipFill>
        <p:spPr>
          <a:xfrm>
            <a:off x="2383201" y="2029833"/>
            <a:ext cx="7730398" cy="3103133"/>
          </a:xfrm>
          <a:prstGeom prst="rect">
            <a:avLst/>
          </a:prstGeom>
        </p:spPr>
      </p:pic>
      <p:pic>
        <p:nvPicPr>
          <p:cNvPr id="7" name="Picture 6">
            <a:extLst>
              <a:ext uri="{FF2B5EF4-FFF2-40B4-BE49-F238E27FC236}">
                <a16:creationId xmlns:a16="http://schemas.microsoft.com/office/drawing/2014/main" id="{A32F8797-9B19-BB54-1728-1096855F33D8}"/>
              </a:ext>
            </a:extLst>
          </p:cNvPr>
          <p:cNvPicPr>
            <a:picLocks noChangeAspect="1"/>
          </p:cNvPicPr>
          <p:nvPr/>
        </p:nvPicPr>
        <p:blipFill>
          <a:blip r:embed="rId3"/>
          <a:stretch>
            <a:fillRect/>
          </a:stretch>
        </p:blipFill>
        <p:spPr>
          <a:xfrm>
            <a:off x="2535601" y="2182233"/>
            <a:ext cx="7730398" cy="3103133"/>
          </a:xfrm>
          <a:prstGeom prst="rect">
            <a:avLst/>
          </a:prstGeom>
        </p:spPr>
      </p:pic>
      <p:pic>
        <p:nvPicPr>
          <p:cNvPr id="1026" name="Picture 2" descr="PlantUML diagram">
            <a:extLst>
              <a:ext uri="{FF2B5EF4-FFF2-40B4-BE49-F238E27FC236}">
                <a16:creationId xmlns:a16="http://schemas.microsoft.com/office/drawing/2014/main" id="{2B305507-37F3-A15D-2B7E-5C8871FBD6C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07690" y="1333499"/>
            <a:ext cx="9724104" cy="487065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4748453-E705-E39D-FAA3-926E3E08CE6F}"/>
              </a:ext>
            </a:extLst>
          </p:cNvPr>
          <p:cNvSpPr txBox="1"/>
          <p:nvPr/>
        </p:nvSpPr>
        <p:spPr>
          <a:xfrm>
            <a:off x="551329" y="309283"/>
            <a:ext cx="10932460" cy="6073458"/>
          </a:xfrm>
          <a:prstGeom prst="rect">
            <a:avLst/>
          </a:prstGeom>
          <a:noFill/>
        </p:spPr>
        <p:txBody>
          <a:bodyPr wrap="square" rtlCol="0">
            <a:spAutoFit/>
          </a:bodyPr>
          <a:lstStyle/>
          <a:p>
            <a:r>
              <a:rPr lang="en-IN" sz="3200" b="1" i="0" dirty="0">
                <a:solidFill>
                  <a:schemeClr val="tx1"/>
                </a:solidFill>
                <a:effectLst/>
                <a:latin typeface="Times New Roman" panose="02020603050405020304" pitchFamily="18" charset="0"/>
                <a:cs typeface="Times New Roman" panose="02020603050405020304" pitchFamily="18" charset="0"/>
              </a:rPr>
              <a:t>                </a:t>
            </a:r>
            <a:r>
              <a:rPr lang="en-IN" sz="2800" b="1" i="0" dirty="0">
                <a:solidFill>
                  <a:schemeClr val="tx1"/>
                </a:solidFill>
                <a:effectLst/>
                <a:latin typeface="Times New Roman" panose="02020603050405020304" pitchFamily="18" charset="0"/>
                <a:cs typeface="Times New Roman" panose="02020603050405020304" pitchFamily="18" charset="0"/>
              </a:rPr>
              <a:t>MAHATMA GANDHI INSTITUTE OF TECHNOLOGY</a:t>
            </a:r>
          </a:p>
          <a:p>
            <a:r>
              <a:rPr lang="en-IN" sz="3200" b="1" dirty="0">
                <a:solidFill>
                  <a:schemeClr val="tx1"/>
                </a:solidFill>
                <a:latin typeface="Times New Roman" panose="02020603050405020304" pitchFamily="18" charset="0"/>
                <a:cs typeface="Times New Roman" panose="02020603050405020304" pitchFamily="18" charset="0"/>
              </a:rPr>
              <a:t>                 </a:t>
            </a:r>
            <a:r>
              <a:rPr lang="en-IN" sz="2800" b="1" dirty="0">
                <a:solidFill>
                  <a:schemeClr val="tx1"/>
                </a:solidFill>
                <a:latin typeface="Times New Roman" panose="02020603050405020304" pitchFamily="18" charset="0"/>
                <a:cs typeface="Times New Roman" panose="02020603050405020304" pitchFamily="18" charset="0"/>
              </a:rPr>
              <a:t>DEPARTMENT OF INFORMATION TECHNOLOGY</a:t>
            </a:r>
          </a:p>
          <a:p>
            <a:endParaRPr lang="en-IN" sz="2800" b="1" dirty="0">
              <a:solidFill>
                <a:schemeClr val="tx1"/>
              </a:solidFill>
              <a:latin typeface="Times New Roman" panose="02020603050405020304" pitchFamily="18" charset="0"/>
              <a:cs typeface="Times New Roman" panose="02020603050405020304" pitchFamily="18" charset="0"/>
            </a:endParaRPr>
          </a:p>
          <a:p>
            <a:r>
              <a:rPr lang="en-IN" sz="2800" b="1" dirty="0">
                <a:solidFill>
                  <a:schemeClr val="tx1"/>
                </a:solidFill>
                <a:latin typeface="Times New Roman" panose="02020603050405020304" pitchFamily="18" charset="0"/>
                <a:cs typeface="Times New Roman" panose="02020603050405020304" pitchFamily="18" charset="0"/>
              </a:rPr>
              <a:t>                          An Industry Oriented Mini Project(CB652PC)</a:t>
            </a:r>
          </a:p>
          <a:p>
            <a:r>
              <a:rPr lang="en-IN" sz="2400" b="1" dirty="0">
                <a:solidFill>
                  <a:schemeClr val="tx1"/>
                </a:solidFill>
                <a:latin typeface="Times New Roman" panose="02020603050405020304" pitchFamily="18" charset="0"/>
                <a:cs typeface="Times New Roman" panose="02020603050405020304" pitchFamily="18" charset="0"/>
              </a:rPr>
              <a:t>                                                                     on</a:t>
            </a:r>
          </a:p>
          <a:p>
            <a:r>
              <a:rPr lang="en-US" sz="2400" b="1" dirty="0">
                <a:latin typeface="Times New Roman"/>
                <a:ea typeface="Times New Roman"/>
                <a:cs typeface="Times New Roman"/>
                <a:sym typeface="Times New Roman"/>
              </a:rPr>
              <a:t>                                   MISSING CHILD IDENTIFICATION USING CNN</a:t>
            </a:r>
          </a:p>
          <a:p>
            <a:r>
              <a:rPr lang="en-US" sz="2400" b="1" dirty="0">
                <a:solidFill>
                  <a:schemeClr val="tx1"/>
                </a:solidFill>
                <a:latin typeface="Times New Roman"/>
                <a:cs typeface="Times New Roman"/>
                <a:sym typeface="Times New Roman"/>
              </a:rPr>
              <a:t>                                                                      by</a:t>
            </a:r>
            <a:endParaRPr lang="en-IN" sz="2400" b="1" dirty="0">
              <a:solidFill>
                <a:schemeClr val="tx1"/>
              </a:solidFill>
              <a:latin typeface="Times New Roman" panose="02020603050405020304" pitchFamily="18" charset="0"/>
              <a:cs typeface="Times New Roman" panose="02020603050405020304" pitchFamily="18" charset="0"/>
            </a:endParaRPr>
          </a:p>
          <a:p>
            <a:pPr marL="0" lvl="0" indent="0" algn="ctr" rtl="0">
              <a:lnSpc>
                <a:spcPct val="100000"/>
              </a:lnSpc>
              <a:spcBef>
                <a:spcPts val="1000"/>
              </a:spcBef>
              <a:spcAft>
                <a:spcPts val="0"/>
              </a:spcAft>
              <a:buSzPts val="2000"/>
              <a:buNone/>
            </a:pPr>
            <a:r>
              <a:rPr lang="en-US" sz="2000" b="1" dirty="0">
                <a:solidFill>
                  <a:schemeClr val="tx1"/>
                </a:solidFill>
                <a:latin typeface="Times New Roman"/>
                <a:ea typeface="Times New Roman"/>
                <a:cs typeface="Times New Roman"/>
                <a:sym typeface="Times New Roman"/>
              </a:rPr>
              <a:t>      G.HARSHITHA-22261A1221</a:t>
            </a:r>
            <a:endParaRPr lang="en-US" sz="2000" dirty="0">
              <a:solidFill>
                <a:schemeClr val="tx1"/>
              </a:solidFill>
            </a:endParaRPr>
          </a:p>
          <a:p>
            <a:pPr marL="0" lvl="0" indent="0" algn="ctr" rtl="0">
              <a:lnSpc>
                <a:spcPct val="100000"/>
              </a:lnSpc>
              <a:spcBef>
                <a:spcPts val="1000"/>
              </a:spcBef>
              <a:spcAft>
                <a:spcPts val="0"/>
              </a:spcAft>
              <a:buSzPts val="2000"/>
              <a:buNone/>
            </a:pPr>
            <a:r>
              <a:rPr lang="en-US" sz="2000" b="1" dirty="0">
                <a:solidFill>
                  <a:schemeClr val="tx1"/>
                </a:solidFill>
                <a:latin typeface="Times New Roman"/>
                <a:ea typeface="Times New Roman"/>
                <a:cs typeface="Times New Roman"/>
                <a:sym typeface="Times New Roman"/>
              </a:rPr>
              <a:t>      J.SHYAMALA-22261A1225</a:t>
            </a:r>
            <a:endParaRPr lang="en-US" sz="2000" dirty="0">
              <a:solidFill>
                <a:schemeClr val="tx1"/>
              </a:solidFill>
            </a:endParaRPr>
          </a:p>
          <a:p>
            <a:r>
              <a:rPr lang="en-US" sz="2000" b="1" dirty="0">
                <a:solidFill>
                  <a:schemeClr val="tx1"/>
                </a:solidFill>
                <a:latin typeface="Times New Roman"/>
                <a:ea typeface="Times New Roman"/>
                <a:cs typeface="Times New Roman"/>
                <a:sym typeface="Times New Roman"/>
              </a:rPr>
              <a:t>                                                                        Batch ID:IT-25-17</a:t>
            </a:r>
            <a:endParaRPr lang="en-US" sz="2000" dirty="0">
              <a:solidFill>
                <a:schemeClr val="tx1"/>
              </a:solidFill>
            </a:endParaRPr>
          </a:p>
          <a:p>
            <a:pPr marL="0" marR="0" lvl="0" indent="0" algn="l" rtl="0">
              <a:lnSpc>
                <a:spcPct val="100000"/>
              </a:lnSpc>
              <a:spcBef>
                <a:spcPts val="0"/>
              </a:spcBef>
              <a:spcAft>
                <a:spcPts val="0"/>
              </a:spcAft>
              <a:buClr>
                <a:schemeClr val="lt1"/>
              </a:buClr>
              <a:buSzPts val="2000"/>
              <a:buFont typeface="Gill Sans"/>
              <a:buNone/>
            </a:pPr>
            <a:endParaRPr lang="en-US" sz="2400" b="1" i="0" u="none" strike="noStrike" cap="none" dirty="0">
              <a:solidFill>
                <a:schemeClr val="tx1"/>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chemeClr val="lt1"/>
              </a:buClr>
              <a:buSzPts val="2000"/>
              <a:buFont typeface="Gill Sans"/>
              <a:buNone/>
            </a:pPr>
            <a:endParaRPr lang="en-US" sz="2400" b="1" dirty="0">
              <a:solidFill>
                <a:schemeClr val="tx1"/>
              </a:solidFill>
              <a:latin typeface="Times New Roman"/>
              <a:ea typeface="Times New Roman"/>
              <a:cs typeface="Times New Roman"/>
              <a:sym typeface="Times New Roman"/>
            </a:endParaRPr>
          </a:p>
          <a:p>
            <a:pPr>
              <a:buClr>
                <a:schemeClr val="lt1"/>
              </a:buClr>
              <a:buSzPts val="2000"/>
            </a:pPr>
            <a:r>
              <a:rPr lang="en-US" sz="2400" b="1" i="0" u="none" strike="noStrike" cap="none" dirty="0">
                <a:solidFill>
                  <a:schemeClr val="tx1"/>
                </a:solidFill>
                <a:latin typeface="Times New Roman"/>
                <a:ea typeface="Times New Roman"/>
                <a:cs typeface="Times New Roman"/>
                <a:sym typeface="Times New Roman"/>
              </a:rPr>
              <a:t>       </a:t>
            </a:r>
            <a:r>
              <a:rPr lang="en-US" sz="2000" b="1" i="0" u="none" strike="noStrike" cap="none" dirty="0">
                <a:solidFill>
                  <a:schemeClr val="tx1"/>
                </a:solidFill>
                <a:latin typeface="Times New Roman"/>
                <a:ea typeface="Times New Roman"/>
                <a:cs typeface="Times New Roman"/>
                <a:sym typeface="Times New Roman"/>
              </a:rPr>
              <a:t>Internal Supervisor</a:t>
            </a:r>
            <a:r>
              <a:rPr lang="en-US" sz="2400" b="1" i="0" u="none" strike="noStrike" cap="none" dirty="0">
                <a:solidFill>
                  <a:schemeClr val="tx1"/>
                </a:solidFill>
                <a:latin typeface="Times New Roman"/>
                <a:ea typeface="Times New Roman"/>
                <a:cs typeface="Times New Roman"/>
                <a:sym typeface="Times New Roman"/>
              </a:rPr>
              <a:t>                                                                        </a:t>
            </a:r>
            <a:r>
              <a:rPr lang="en-US" sz="2000" b="1" i="0" u="none" strike="noStrike" cap="none" dirty="0">
                <a:solidFill>
                  <a:schemeClr val="tx1"/>
                </a:solidFill>
                <a:latin typeface="Times New Roman"/>
                <a:ea typeface="Times New Roman"/>
                <a:cs typeface="Times New Roman"/>
                <a:sym typeface="Times New Roman"/>
              </a:rPr>
              <a:t>IOMP Supervisor</a:t>
            </a:r>
            <a:endParaRPr lang="en-US" sz="2000" b="1" i="0" u="none" strike="noStrike" cap="none" dirty="0">
              <a:solidFill>
                <a:schemeClr val="lt1"/>
              </a:solidFill>
              <a:latin typeface="Times New Roman"/>
              <a:ea typeface="Times New Roman"/>
              <a:cs typeface="Times New Roman"/>
              <a:sym typeface="Times New Roman"/>
            </a:endParaRPr>
          </a:p>
          <a:p>
            <a:pPr marL="0" marR="0" lvl="0" indent="0" algn="just" rtl="0">
              <a:lnSpc>
                <a:spcPct val="100000"/>
              </a:lnSpc>
              <a:spcBef>
                <a:spcPts val="0"/>
              </a:spcBef>
              <a:spcAft>
                <a:spcPts val="0"/>
              </a:spcAft>
              <a:buClr>
                <a:schemeClr val="lt1"/>
              </a:buClr>
              <a:buSzPts val="2000"/>
              <a:buFont typeface="Times New Roman"/>
              <a:buNone/>
            </a:pPr>
            <a:r>
              <a:rPr lang="en-US" sz="2400" b="1" i="0" u="none" strike="noStrike" cap="none" dirty="0">
                <a:solidFill>
                  <a:schemeClr val="tx1"/>
                </a:solidFill>
                <a:latin typeface="Times New Roman"/>
                <a:ea typeface="Times New Roman"/>
                <a:cs typeface="Times New Roman"/>
                <a:sym typeface="Times New Roman"/>
              </a:rPr>
              <a:t>       </a:t>
            </a:r>
            <a:r>
              <a:rPr lang="en-US" sz="2000" i="0" u="none" strike="noStrike" cap="none" dirty="0" err="1">
                <a:solidFill>
                  <a:schemeClr val="tx1"/>
                </a:solidFill>
                <a:latin typeface="Times New Roman"/>
                <a:ea typeface="Times New Roman"/>
                <a:cs typeface="Times New Roman"/>
                <a:sym typeface="Times New Roman"/>
              </a:rPr>
              <a:t>Mrs</a:t>
            </a:r>
            <a:r>
              <a:rPr lang="en-US" sz="2000" dirty="0" err="1">
                <a:solidFill>
                  <a:schemeClr val="tx1"/>
                </a:solidFill>
                <a:latin typeface="Times New Roman"/>
                <a:ea typeface="Times New Roman"/>
                <a:cs typeface="Times New Roman"/>
                <a:sym typeface="Times New Roman"/>
              </a:rPr>
              <a:t>.</a:t>
            </a:r>
            <a:r>
              <a:rPr lang="en-US" sz="2000" i="0" u="none" strike="noStrike" cap="none" dirty="0" err="1">
                <a:solidFill>
                  <a:schemeClr val="tx1"/>
                </a:solidFill>
                <a:latin typeface="Times New Roman"/>
                <a:ea typeface="Times New Roman"/>
                <a:cs typeface="Times New Roman"/>
                <a:sym typeface="Times New Roman"/>
              </a:rPr>
              <a:t>R.Vijaya</a:t>
            </a:r>
            <a:r>
              <a:rPr lang="en-US" sz="2000" i="0" u="none" strike="noStrike" cap="none" dirty="0">
                <a:solidFill>
                  <a:schemeClr val="tx1"/>
                </a:solidFill>
                <a:latin typeface="Times New Roman"/>
                <a:ea typeface="Times New Roman"/>
                <a:cs typeface="Times New Roman"/>
                <a:sym typeface="Times New Roman"/>
              </a:rPr>
              <a:t> Lakshmi                                                                                   </a:t>
            </a:r>
            <a:r>
              <a:rPr lang="en-US" sz="2000" i="0" u="none" strike="noStrike" cap="none" dirty="0" err="1">
                <a:solidFill>
                  <a:schemeClr val="tx1"/>
                </a:solidFill>
                <a:latin typeface="Times New Roman"/>
                <a:ea typeface="Times New Roman"/>
                <a:cs typeface="Times New Roman"/>
                <a:sym typeface="Times New Roman"/>
              </a:rPr>
              <a:t>Mrs.U.Chaitanya</a:t>
            </a:r>
            <a:endParaRPr lang="en-US" sz="2000" i="0" u="none" strike="noStrike" cap="none" dirty="0">
              <a:solidFill>
                <a:schemeClr val="tx1"/>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chemeClr val="lt1"/>
              </a:buClr>
              <a:buSzPts val="2000"/>
              <a:buFont typeface="Times New Roman"/>
              <a:buNone/>
            </a:pPr>
            <a:r>
              <a:rPr lang="en-US" sz="2400" b="1" i="0" u="none" strike="noStrike" cap="none" dirty="0">
                <a:solidFill>
                  <a:schemeClr val="tx1"/>
                </a:solidFill>
                <a:latin typeface="Times New Roman"/>
                <a:ea typeface="Times New Roman"/>
                <a:cs typeface="Times New Roman"/>
                <a:sym typeface="Times New Roman"/>
              </a:rPr>
              <a:t>        </a:t>
            </a:r>
            <a:r>
              <a:rPr lang="en-US" sz="2000" i="0" u="none" strike="noStrike" cap="none" dirty="0">
                <a:solidFill>
                  <a:schemeClr val="tx1"/>
                </a:solidFill>
                <a:latin typeface="Times New Roman"/>
                <a:ea typeface="Times New Roman"/>
                <a:cs typeface="Times New Roman"/>
                <a:sym typeface="Times New Roman"/>
              </a:rPr>
              <a:t>Assistant Professor                                                                                       Assistant Professor</a:t>
            </a:r>
            <a:endParaRPr lang="en-IN" sz="3200" b="1" dirty="0">
              <a:solidFill>
                <a:schemeClr val="tx1"/>
              </a:solidFill>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8507933B-B6BD-45C9-45DE-823A9D5CEE7E}"/>
              </a:ext>
            </a:extLst>
          </p:cNvPr>
          <p:cNvPicPr>
            <a:picLocks noChangeAspect="1"/>
          </p:cNvPicPr>
          <p:nvPr/>
        </p:nvPicPr>
        <p:blipFill>
          <a:blip r:embed="rId2"/>
          <a:stretch>
            <a:fillRect/>
          </a:stretch>
        </p:blipFill>
        <p:spPr>
          <a:xfrm>
            <a:off x="551328" y="712694"/>
            <a:ext cx="1532965" cy="1761565"/>
          </a:xfrm>
          <a:prstGeom prst="rect">
            <a:avLst/>
          </a:prstGeom>
        </p:spPr>
      </p:pic>
    </p:spTree>
    <p:extLst>
      <p:ext uri="{BB962C8B-B14F-4D97-AF65-F5344CB8AC3E}">
        <p14:creationId xmlns:p14="http://schemas.microsoft.com/office/powerpoint/2010/main" val="13447497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5A991D-13A7-695C-6CAE-B1ADB8CA7708}"/>
              </a:ext>
            </a:extLst>
          </p:cNvPr>
          <p:cNvSpPr>
            <a:spLocks noGrp="1"/>
          </p:cNvSpPr>
          <p:nvPr>
            <p:ph type="title"/>
          </p:nvPr>
        </p:nvSpPr>
        <p:spPr>
          <a:xfrm>
            <a:off x="3342968" y="570272"/>
            <a:ext cx="6184490" cy="521109"/>
          </a:xfrm>
          <a:solidFill>
            <a:schemeClr val="tx2">
              <a:lumMod val="90000"/>
            </a:schemeClr>
          </a:solidFill>
        </p:spPr>
        <p:txBody>
          <a:bodyPr>
            <a:noAutofit/>
          </a:bodyPr>
          <a:lstStyle/>
          <a:p>
            <a:r>
              <a:rPr lang="en-US" sz="2400" b="1" dirty="0">
                <a:latin typeface="Times New Roman" panose="02020603050405020304" pitchFamily="18" charset="0"/>
                <a:cs typeface="Times New Roman" panose="02020603050405020304" pitchFamily="18" charset="0"/>
              </a:rPr>
              <a:t>A</a:t>
            </a:r>
            <a:r>
              <a:rPr lang="en-IN" sz="2400" b="1" dirty="0" err="1">
                <a:latin typeface="Times New Roman" panose="02020603050405020304" pitchFamily="18" charset="0"/>
                <a:cs typeface="Times New Roman" panose="02020603050405020304" pitchFamily="18" charset="0"/>
              </a:rPr>
              <a:t>ctivity</a:t>
            </a:r>
            <a:r>
              <a:rPr lang="en-IN" sz="2400" b="1" dirty="0">
                <a:latin typeface="Times New Roman" panose="02020603050405020304" pitchFamily="18" charset="0"/>
                <a:cs typeface="Times New Roman" panose="02020603050405020304" pitchFamily="18" charset="0"/>
              </a:rPr>
              <a:t> Diagram</a:t>
            </a:r>
          </a:p>
        </p:txBody>
      </p:sp>
      <p:pic>
        <p:nvPicPr>
          <p:cNvPr id="4" name="Picture 3">
            <a:extLst>
              <a:ext uri="{FF2B5EF4-FFF2-40B4-BE49-F238E27FC236}">
                <a16:creationId xmlns:a16="http://schemas.microsoft.com/office/drawing/2014/main" id="{9A0D9E97-F377-D3EC-1FD6-92CED98AE3A3}"/>
              </a:ext>
            </a:extLst>
          </p:cNvPr>
          <p:cNvPicPr>
            <a:picLocks noChangeAspect="1"/>
          </p:cNvPicPr>
          <p:nvPr/>
        </p:nvPicPr>
        <p:blipFill>
          <a:blip r:embed="rId2"/>
          <a:stretch>
            <a:fillRect/>
          </a:stretch>
        </p:blipFill>
        <p:spPr>
          <a:xfrm>
            <a:off x="1494503" y="1366685"/>
            <a:ext cx="9704439" cy="5181600"/>
          </a:xfrm>
          <a:prstGeom prst="rect">
            <a:avLst/>
          </a:prstGeom>
        </p:spPr>
      </p:pic>
    </p:spTree>
    <p:extLst>
      <p:ext uri="{BB962C8B-B14F-4D97-AF65-F5344CB8AC3E}">
        <p14:creationId xmlns:p14="http://schemas.microsoft.com/office/powerpoint/2010/main" val="31320761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914A88F-763D-467A-31D5-1C5DBD6A1A52}"/>
              </a:ext>
            </a:extLst>
          </p:cNvPr>
          <p:cNvPicPr>
            <a:picLocks noChangeAspect="1"/>
          </p:cNvPicPr>
          <p:nvPr/>
        </p:nvPicPr>
        <p:blipFill>
          <a:blip r:embed="rId2"/>
          <a:stretch>
            <a:fillRect/>
          </a:stretch>
        </p:blipFill>
        <p:spPr>
          <a:xfrm>
            <a:off x="373626" y="1386348"/>
            <a:ext cx="11346426" cy="4621161"/>
          </a:xfrm>
          <a:prstGeom prst="rect">
            <a:avLst/>
          </a:prstGeom>
        </p:spPr>
      </p:pic>
      <p:sp>
        <p:nvSpPr>
          <p:cNvPr id="3" name="TextBox 2">
            <a:extLst>
              <a:ext uri="{FF2B5EF4-FFF2-40B4-BE49-F238E27FC236}">
                <a16:creationId xmlns:a16="http://schemas.microsoft.com/office/drawing/2014/main" id="{B97CF785-F5AB-AAE6-3800-D8331129B54E}"/>
              </a:ext>
            </a:extLst>
          </p:cNvPr>
          <p:cNvSpPr txBox="1"/>
          <p:nvPr/>
        </p:nvSpPr>
        <p:spPr>
          <a:xfrm>
            <a:off x="4267200" y="383458"/>
            <a:ext cx="3569110" cy="523220"/>
          </a:xfrm>
          <a:prstGeom prst="rect">
            <a:avLst/>
          </a:prstGeom>
          <a:solidFill>
            <a:schemeClr val="tx2">
              <a:lumMod val="90000"/>
            </a:schemeClr>
          </a:solidFill>
          <a:ln w="28575">
            <a:solidFill>
              <a:schemeClr val="tx1"/>
            </a:solidFill>
          </a:ln>
        </p:spPr>
        <p:txBody>
          <a:bodyPr wrap="square" rtlCol="0">
            <a:spAutoFit/>
          </a:bodyPr>
          <a:lstStyle/>
          <a:p>
            <a:r>
              <a:rPr lang="en-IN" sz="2800" b="1" dirty="0">
                <a:latin typeface="Times New Roman" panose="02020603050405020304" pitchFamily="18" charset="0"/>
                <a:cs typeface="Times New Roman" panose="02020603050405020304" pitchFamily="18" charset="0"/>
              </a:rPr>
              <a:t>Component Diagram</a:t>
            </a:r>
            <a:endParaRPr lang="en-IN" sz="2800" b="1"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255804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A81F61-7240-3287-5847-7251B428F5C9}"/>
              </a:ext>
            </a:extLst>
          </p:cNvPr>
          <p:cNvPicPr>
            <a:picLocks noChangeAspect="1"/>
          </p:cNvPicPr>
          <p:nvPr/>
        </p:nvPicPr>
        <p:blipFill>
          <a:blip r:embed="rId2"/>
          <a:stretch>
            <a:fillRect/>
          </a:stretch>
        </p:blipFill>
        <p:spPr>
          <a:xfrm>
            <a:off x="1238865" y="1563329"/>
            <a:ext cx="9753600" cy="4773561"/>
          </a:xfrm>
          <a:prstGeom prst="rect">
            <a:avLst/>
          </a:prstGeom>
        </p:spPr>
      </p:pic>
      <p:sp>
        <p:nvSpPr>
          <p:cNvPr id="3" name="TextBox 2">
            <a:extLst>
              <a:ext uri="{FF2B5EF4-FFF2-40B4-BE49-F238E27FC236}">
                <a16:creationId xmlns:a16="http://schemas.microsoft.com/office/drawing/2014/main" id="{0A84380C-0381-CAD8-F322-3ACF4D29A757}"/>
              </a:ext>
            </a:extLst>
          </p:cNvPr>
          <p:cNvSpPr txBox="1"/>
          <p:nvPr/>
        </p:nvSpPr>
        <p:spPr>
          <a:xfrm>
            <a:off x="3628103" y="521110"/>
            <a:ext cx="3824749" cy="523220"/>
          </a:xfrm>
          <a:prstGeom prst="rect">
            <a:avLst/>
          </a:prstGeom>
          <a:solidFill>
            <a:schemeClr val="tx2">
              <a:lumMod val="90000"/>
            </a:schemeClr>
          </a:solidFill>
          <a:ln w="28575">
            <a:solidFill>
              <a:schemeClr val="tx1"/>
            </a:solidFill>
          </a:ln>
        </p:spPr>
        <p:txBody>
          <a:bodyPr wrap="square" rtlCol="0">
            <a:spAutoFit/>
          </a:bodyPr>
          <a:lstStyle/>
          <a:p>
            <a:r>
              <a:rPr lang="en-IN" sz="2800" b="1" dirty="0"/>
              <a:t>  </a:t>
            </a:r>
            <a:r>
              <a:rPr lang="en-IN" sz="2800" b="1" dirty="0">
                <a:latin typeface="Times New Roman" panose="02020603050405020304" pitchFamily="18" charset="0"/>
                <a:cs typeface="Times New Roman" panose="02020603050405020304" pitchFamily="18" charset="0"/>
              </a:rPr>
              <a:t>Deployment Diagram</a:t>
            </a:r>
          </a:p>
        </p:txBody>
      </p:sp>
    </p:spTree>
    <p:extLst>
      <p:ext uri="{BB962C8B-B14F-4D97-AF65-F5344CB8AC3E}">
        <p14:creationId xmlns:p14="http://schemas.microsoft.com/office/powerpoint/2010/main" val="12248740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BA467C-20D6-B5EC-1F10-F1943AAC00E3}"/>
              </a:ext>
            </a:extLst>
          </p:cNvPr>
          <p:cNvSpPr>
            <a:spLocks noGrp="1"/>
          </p:cNvSpPr>
          <p:nvPr>
            <p:ph type="title"/>
          </p:nvPr>
        </p:nvSpPr>
        <p:spPr>
          <a:xfrm>
            <a:off x="2231136" y="216310"/>
            <a:ext cx="7729800" cy="1120877"/>
          </a:xfrm>
        </p:spPr>
        <p:txBody>
          <a:bodyPr>
            <a:normAutofit/>
          </a:bodyPr>
          <a:lstStyle/>
          <a:p>
            <a:r>
              <a:rPr lang="en-IN" b="1" dirty="0">
                <a:latin typeface="Times New Roman" panose="02020603050405020304" pitchFamily="18" charset="0"/>
                <a:cs typeface="Times New Roman" panose="02020603050405020304" pitchFamily="18" charset="0"/>
              </a:rPr>
              <a:t>RESULTS</a:t>
            </a:r>
          </a:p>
        </p:txBody>
      </p:sp>
      <p:pic>
        <p:nvPicPr>
          <p:cNvPr id="5" name="Picture 4">
            <a:extLst>
              <a:ext uri="{FF2B5EF4-FFF2-40B4-BE49-F238E27FC236}">
                <a16:creationId xmlns:a16="http://schemas.microsoft.com/office/drawing/2014/main" id="{8372C8CC-1902-D745-23CE-6A03C9E551E7}"/>
              </a:ext>
            </a:extLst>
          </p:cNvPr>
          <p:cNvPicPr>
            <a:picLocks noChangeAspect="1"/>
          </p:cNvPicPr>
          <p:nvPr/>
        </p:nvPicPr>
        <p:blipFill>
          <a:blip r:embed="rId2"/>
          <a:stretch>
            <a:fillRect/>
          </a:stretch>
        </p:blipFill>
        <p:spPr>
          <a:xfrm>
            <a:off x="1120877" y="1543665"/>
            <a:ext cx="9940413" cy="4463845"/>
          </a:xfrm>
          <a:prstGeom prst="rect">
            <a:avLst/>
          </a:prstGeom>
        </p:spPr>
      </p:pic>
      <p:sp>
        <p:nvSpPr>
          <p:cNvPr id="4" name="TextBox 3">
            <a:extLst>
              <a:ext uri="{FF2B5EF4-FFF2-40B4-BE49-F238E27FC236}">
                <a16:creationId xmlns:a16="http://schemas.microsoft.com/office/drawing/2014/main" id="{BE10E6BE-CA6B-4E63-C4D9-FC68A9ADE08B}"/>
              </a:ext>
            </a:extLst>
          </p:cNvPr>
          <p:cNvSpPr txBox="1"/>
          <p:nvPr/>
        </p:nvSpPr>
        <p:spPr>
          <a:xfrm>
            <a:off x="5319252" y="6213988"/>
            <a:ext cx="2699188" cy="523220"/>
          </a:xfrm>
          <a:prstGeom prst="rect">
            <a:avLst/>
          </a:prstGeom>
          <a:noFill/>
        </p:spPr>
        <p:txBody>
          <a:bodyPr wrap="square" rtlCol="0">
            <a:spAutoFit/>
          </a:bodyPr>
          <a:lstStyle/>
          <a:p>
            <a:r>
              <a:rPr lang="en-US" dirty="0"/>
              <a:t>Fig: Initial page</a:t>
            </a:r>
            <a:endParaRPr lang="en-IN" dirty="0"/>
          </a:p>
          <a:p>
            <a:endParaRPr lang="en-IN" dirty="0"/>
          </a:p>
        </p:txBody>
      </p:sp>
    </p:spTree>
    <p:extLst>
      <p:ext uri="{BB962C8B-B14F-4D97-AF65-F5344CB8AC3E}">
        <p14:creationId xmlns:p14="http://schemas.microsoft.com/office/powerpoint/2010/main" val="18921574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45B9887-72C6-D440-CC41-B2AD3A1BCADD}"/>
              </a:ext>
            </a:extLst>
          </p:cNvPr>
          <p:cNvSpPr txBox="1"/>
          <p:nvPr/>
        </p:nvSpPr>
        <p:spPr>
          <a:xfrm>
            <a:off x="5250426" y="5958348"/>
            <a:ext cx="2005780" cy="738664"/>
          </a:xfrm>
          <a:prstGeom prst="rect">
            <a:avLst/>
          </a:prstGeom>
          <a:noFill/>
        </p:spPr>
        <p:txBody>
          <a:bodyPr wrap="square" rtlCol="0">
            <a:spAutoFit/>
          </a:bodyPr>
          <a:lstStyle/>
          <a:p>
            <a:r>
              <a:rPr lang="en-US" dirty="0"/>
              <a:t>Fig :Input page</a:t>
            </a:r>
            <a:endParaRPr lang="en-IN" dirty="0"/>
          </a:p>
          <a:p>
            <a:r>
              <a:rPr lang="en-IN" dirty="0"/>
              <a:t> </a:t>
            </a:r>
          </a:p>
          <a:p>
            <a:endParaRPr lang="en-IN" dirty="0"/>
          </a:p>
        </p:txBody>
      </p:sp>
      <p:pic>
        <p:nvPicPr>
          <p:cNvPr id="5" name="Picture 4">
            <a:extLst>
              <a:ext uri="{FF2B5EF4-FFF2-40B4-BE49-F238E27FC236}">
                <a16:creationId xmlns:a16="http://schemas.microsoft.com/office/drawing/2014/main" id="{0D1C53B7-0D84-1946-566A-4DD99F1E7AC3}"/>
              </a:ext>
            </a:extLst>
          </p:cNvPr>
          <p:cNvPicPr>
            <a:picLocks noChangeAspect="1"/>
          </p:cNvPicPr>
          <p:nvPr/>
        </p:nvPicPr>
        <p:blipFill>
          <a:blip r:embed="rId2"/>
          <a:stretch>
            <a:fillRect/>
          </a:stretch>
        </p:blipFill>
        <p:spPr>
          <a:xfrm>
            <a:off x="717754" y="469900"/>
            <a:ext cx="10609007" cy="5350797"/>
          </a:xfrm>
          <a:prstGeom prst="rect">
            <a:avLst/>
          </a:prstGeom>
        </p:spPr>
      </p:pic>
      <p:pic>
        <p:nvPicPr>
          <p:cNvPr id="8" name="Picture 7">
            <a:extLst>
              <a:ext uri="{FF2B5EF4-FFF2-40B4-BE49-F238E27FC236}">
                <a16:creationId xmlns:a16="http://schemas.microsoft.com/office/drawing/2014/main" id="{F6EB4B96-88D7-014B-3146-668CD9AC6462}"/>
              </a:ext>
            </a:extLst>
          </p:cNvPr>
          <p:cNvPicPr>
            <a:picLocks noChangeAspect="1"/>
          </p:cNvPicPr>
          <p:nvPr/>
        </p:nvPicPr>
        <p:blipFill>
          <a:blip r:embed="rId3"/>
          <a:stretch>
            <a:fillRect/>
          </a:stretch>
        </p:blipFill>
        <p:spPr>
          <a:xfrm>
            <a:off x="8455742" y="1573161"/>
            <a:ext cx="2438399" cy="2861187"/>
          </a:xfrm>
          <a:prstGeom prst="rect">
            <a:avLst/>
          </a:prstGeom>
        </p:spPr>
      </p:pic>
    </p:spTree>
    <p:extLst>
      <p:ext uri="{BB962C8B-B14F-4D97-AF65-F5344CB8AC3E}">
        <p14:creationId xmlns:p14="http://schemas.microsoft.com/office/powerpoint/2010/main" val="5761389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B106FED-58C8-2B59-BDB1-C3485FE7323D}"/>
              </a:ext>
            </a:extLst>
          </p:cNvPr>
          <p:cNvSpPr txBox="1"/>
          <p:nvPr/>
        </p:nvSpPr>
        <p:spPr>
          <a:xfrm>
            <a:off x="4994786" y="5938684"/>
            <a:ext cx="2428569" cy="307777"/>
          </a:xfrm>
          <a:prstGeom prst="rect">
            <a:avLst/>
          </a:prstGeom>
          <a:noFill/>
        </p:spPr>
        <p:txBody>
          <a:bodyPr wrap="square" rtlCol="0">
            <a:spAutoFit/>
          </a:bodyPr>
          <a:lstStyle/>
          <a:p>
            <a:r>
              <a:rPr lang="en-US" dirty="0"/>
              <a:t>Fig: Search image page</a:t>
            </a:r>
            <a:endParaRPr lang="en-IN" dirty="0"/>
          </a:p>
        </p:txBody>
      </p:sp>
      <p:pic>
        <p:nvPicPr>
          <p:cNvPr id="5" name="Picture 4">
            <a:extLst>
              <a:ext uri="{FF2B5EF4-FFF2-40B4-BE49-F238E27FC236}">
                <a16:creationId xmlns:a16="http://schemas.microsoft.com/office/drawing/2014/main" id="{69434F19-C9A7-94DF-A102-0D9BF0B6F23C}"/>
              </a:ext>
            </a:extLst>
          </p:cNvPr>
          <p:cNvPicPr>
            <a:picLocks noChangeAspect="1"/>
          </p:cNvPicPr>
          <p:nvPr/>
        </p:nvPicPr>
        <p:blipFill>
          <a:blip r:embed="rId2"/>
          <a:stretch>
            <a:fillRect/>
          </a:stretch>
        </p:blipFill>
        <p:spPr>
          <a:xfrm>
            <a:off x="766916" y="508000"/>
            <a:ext cx="10451690" cy="5293032"/>
          </a:xfrm>
          <a:prstGeom prst="rect">
            <a:avLst/>
          </a:prstGeom>
        </p:spPr>
      </p:pic>
      <p:pic>
        <p:nvPicPr>
          <p:cNvPr id="8" name="Picture 7">
            <a:extLst>
              <a:ext uri="{FF2B5EF4-FFF2-40B4-BE49-F238E27FC236}">
                <a16:creationId xmlns:a16="http://schemas.microsoft.com/office/drawing/2014/main" id="{B8D2BE96-1F5E-66FD-0CE4-B14A34069C50}"/>
              </a:ext>
            </a:extLst>
          </p:cNvPr>
          <p:cNvPicPr>
            <a:picLocks noChangeAspect="1"/>
          </p:cNvPicPr>
          <p:nvPr/>
        </p:nvPicPr>
        <p:blipFill>
          <a:blip r:embed="rId3"/>
          <a:stretch>
            <a:fillRect/>
          </a:stretch>
        </p:blipFill>
        <p:spPr>
          <a:xfrm>
            <a:off x="8278761" y="1769806"/>
            <a:ext cx="2713703" cy="2910349"/>
          </a:xfrm>
          <a:prstGeom prst="rect">
            <a:avLst/>
          </a:prstGeom>
        </p:spPr>
      </p:pic>
    </p:spTree>
    <p:extLst>
      <p:ext uri="{BB962C8B-B14F-4D97-AF65-F5344CB8AC3E}">
        <p14:creationId xmlns:p14="http://schemas.microsoft.com/office/powerpoint/2010/main" val="9155652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5FFCCA9-67D3-D4B4-1D0A-0EEEC9388F33}"/>
              </a:ext>
            </a:extLst>
          </p:cNvPr>
          <p:cNvPicPr>
            <a:picLocks noChangeAspect="1"/>
          </p:cNvPicPr>
          <p:nvPr/>
        </p:nvPicPr>
        <p:blipFill>
          <a:blip r:embed="rId2"/>
          <a:stretch>
            <a:fillRect/>
          </a:stretch>
        </p:blipFill>
        <p:spPr>
          <a:xfrm>
            <a:off x="467360" y="424474"/>
            <a:ext cx="11236960" cy="5435552"/>
          </a:xfrm>
          <a:prstGeom prst="rect">
            <a:avLst/>
          </a:prstGeom>
        </p:spPr>
      </p:pic>
      <p:sp>
        <p:nvSpPr>
          <p:cNvPr id="2" name="TextBox 1">
            <a:extLst>
              <a:ext uri="{FF2B5EF4-FFF2-40B4-BE49-F238E27FC236}">
                <a16:creationId xmlns:a16="http://schemas.microsoft.com/office/drawing/2014/main" id="{9B6FEC00-7BA7-DBAD-C3C8-5B08F34E676F}"/>
              </a:ext>
            </a:extLst>
          </p:cNvPr>
          <p:cNvSpPr txBox="1"/>
          <p:nvPr/>
        </p:nvSpPr>
        <p:spPr>
          <a:xfrm>
            <a:off x="4847303" y="6017343"/>
            <a:ext cx="2369573" cy="307777"/>
          </a:xfrm>
          <a:prstGeom prst="rect">
            <a:avLst/>
          </a:prstGeom>
          <a:noFill/>
        </p:spPr>
        <p:txBody>
          <a:bodyPr wrap="square" rtlCol="0">
            <a:spAutoFit/>
          </a:bodyPr>
          <a:lstStyle/>
          <a:p>
            <a:r>
              <a:rPr lang="en-US" dirty="0"/>
              <a:t>Fig:  match found page</a:t>
            </a:r>
            <a:endParaRPr lang="en-IN" dirty="0"/>
          </a:p>
        </p:txBody>
      </p:sp>
    </p:spTree>
    <p:extLst>
      <p:ext uri="{BB962C8B-B14F-4D97-AF65-F5344CB8AC3E}">
        <p14:creationId xmlns:p14="http://schemas.microsoft.com/office/powerpoint/2010/main" val="11904359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EE68E37-8666-474F-B2D8-125779326B76}"/>
              </a:ext>
            </a:extLst>
          </p:cNvPr>
          <p:cNvPicPr>
            <a:picLocks noChangeAspect="1"/>
          </p:cNvPicPr>
          <p:nvPr/>
        </p:nvPicPr>
        <p:blipFill>
          <a:blip r:embed="rId2"/>
          <a:stretch>
            <a:fillRect/>
          </a:stretch>
        </p:blipFill>
        <p:spPr>
          <a:xfrm>
            <a:off x="2320412" y="363793"/>
            <a:ext cx="7570839" cy="5338917"/>
          </a:xfrm>
          <a:prstGeom prst="rect">
            <a:avLst/>
          </a:prstGeom>
        </p:spPr>
      </p:pic>
      <p:sp>
        <p:nvSpPr>
          <p:cNvPr id="3" name="TextBox 2">
            <a:extLst>
              <a:ext uri="{FF2B5EF4-FFF2-40B4-BE49-F238E27FC236}">
                <a16:creationId xmlns:a16="http://schemas.microsoft.com/office/drawing/2014/main" id="{7DEE1C7C-A60A-1DF2-B042-5D0C1503A829}"/>
              </a:ext>
            </a:extLst>
          </p:cNvPr>
          <p:cNvSpPr txBox="1"/>
          <p:nvPr/>
        </p:nvSpPr>
        <p:spPr>
          <a:xfrm>
            <a:off x="4601497" y="5889523"/>
            <a:ext cx="3185651" cy="307777"/>
          </a:xfrm>
          <a:prstGeom prst="rect">
            <a:avLst/>
          </a:prstGeom>
          <a:noFill/>
        </p:spPr>
        <p:txBody>
          <a:bodyPr wrap="square" rtlCol="0">
            <a:spAutoFit/>
          </a:bodyPr>
          <a:lstStyle/>
          <a:p>
            <a:r>
              <a:rPr lang="en-IN" dirty="0"/>
              <a:t> </a:t>
            </a:r>
            <a:r>
              <a:rPr lang="en-US" dirty="0"/>
              <a:t>Fig: </a:t>
            </a:r>
            <a:r>
              <a:rPr lang="en-IN" dirty="0"/>
              <a:t>Email Notification – Child Found</a:t>
            </a:r>
          </a:p>
        </p:txBody>
      </p:sp>
    </p:spTree>
    <p:extLst>
      <p:ext uri="{BB962C8B-B14F-4D97-AF65-F5344CB8AC3E}">
        <p14:creationId xmlns:p14="http://schemas.microsoft.com/office/powerpoint/2010/main" val="34289117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EB4248F-144A-3FB3-878A-D58180EC97F2}"/>
              </a:ext>
            </a:extLst>
          </p:cNvPr>
          <p:cNvPicPr>
            <a:picLocks noChangeAspect="1"/>
          </p:cNvPicPr>
          <p:nvPr/>
        </p:nvPicPr>
        <p:blipFill>
          <a:blip r:embed="rId2"/>
          <a:stretch>
            <a:fillRect/>
          </a:stretch>
        </p:blipFill>
        <p:spPr>
          <a:xfrm>
            <a:off x="875070" y="368709"/>
            <a:ext cx="10225549" cy="5471652"/>
          </a:xfrm>
          <a:prstGeom prst="rect">
            <a:avLst/>
          </a:prstGeom>
        </p:spPr>
      </p:pic>
      <p:sp>
        <p:nvSpPr>
          <p:cNvPr id="2" name="TextBox 1">
            <a:extLst>
              <a:ext uri="{FF2B5EF4-FFF2-40B4-BE49-F238E27FC236}">
                <a16:creationId xmlns:a16="http://schemas.microsoft.com/office/drawing/2014/main" id="{10579C20-EFDC-D28B-6391-904FF46E09DA}"/>
              </a:ext>
            </a:extLst>
          </p:cNvPr>
          <p:cNvSpPr txBox="1"/>
          <p:nvPr/>
        </p:nvSpPr>
        <p:spPr>
          <a:xfrm>
            <a:off x="4975122" y="5997678"/>
            <a:ext cx="2841523" cy="307777"/>
          </a:xfrm>
          <a:prstGeom prst="rect">
            <a:avLst/>
          </a:prstGeom>
          <a:noFill/>
        </p:spPr>
        <p:txBody>
          <a:bodyPr wrap="square" rtlCol="0">
            <a:spAutoFit/>
          </a:bodyPr>
          <a:lstStyle/>
          <a:p>
            <a:r>
              <a:rPr lang="en-IN" dirty="0"/>
              <a:t> Fig: No Match Found</a:t>
            </a:r>
          </a:p>
        </p:txBody>
      </p:sp>
    </p:spTree>
    <p:extLst>
      <p:ext uri="{BB962C8B-B14F-4D97-AF65-F5344CB8AC3E}">
        <p14:creationId xmlns:p14="http://schemas.microsoft.com/office/powerpoint/2010/main" val="42343305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5D2344-257B-BAD9-9E0D-33209F581F62}"/>
              </a:ext>
            </a:extLst>
          </p:cNvPr>
          <p:cNvSpPr>
            <a:spLocks noGrp="1"/>
          </p:cNvSpPr>
          <p:nvPr>
            <p:ph type="title"/>
          </p:nvPr>
        </p:nvSpPr>
        <p:spPr>
          <a:xfrm>
            <a:off x="2231136" y="363794"/>
            <a:ext cx="7729800" cy="855406"/>
          </a:xfrm>
        </p:spPr>
        <p:txBody>
          <a:bodyPr>
            <a:normAutofit/>
          </a:bodyPr>
          <a:lstStyle/>
          <a:p>
            <a:r>
              <a:rPr lang="en-US" sz="2800" b="1" dirty="0">
                <a:latin typeface="Times New Roman" panose="02020603050405020304" pitchFamily="18" charset="0"/>
                <a:cs typeface="Times New Roman" panose="02020603050405020304" pitchFamily="18" charset="0"/>
              </a:rPr>
              <a:t>TEST CASES</a:t>
            </a:r>
            <a:endParaRPr lang="en-IN" dirty="0"/>
          </a:p>
        </p:txBody>
      </p:sp>
      <p:graphicFrame>
        <p:nvGraphicFramePr>
          <p:cNvPr id="3" name="Table 2">
            <a:extLst>
              <a:ext uri="{FF2B5EF4-FFF2-40B4-BE49-F238E27FC236}">
                <a16:creationId xmlns:a16="http://schemas.microsoft.com/office/drawing/2014/main" id="{BF75DB38-84FF-1C2B-76C6-BFBC9FE96223}"/>
              </a:ext>
            </a:extLst>
          </p:cNvPr>
          <p:cNvGraphicFramePr>
            <a:graphicFrameLocks noGrp="1"/>
          </p:cNvGraphicFramePr>
          <p:nvPr>
            <p:extLst>
              <p:ext uri="{D42A27DB-BD31-4B8C-83A1-F6EECF244321}">
                <p14:modId xmlns:p14="http://schemas.microsoft.com/office/powerpoint/2010/main" val="3926564232"/>
              </p:ext>
            </p:extLst>
          </p:nvPr>
        </p:nvGraphicFramePr>
        <p:xfrm>
          <a:off x="884903" y="1474840"/>
          <a:ext cx="9412248" cy="4945626"/>
        </p:xfrm>
        <a:graphic>
          <a:graphicData uri="http://schemas.openxmlformats.org/drawingml/2006/table">
            <a:tbl>
              <a:tblPr firstRow="1" bandRow="1">
                <a:tableStyleId>{5940675A-B579-460E-94D1-54222C63F5DA}</a:tableStyleId>
              </a:tblPr>
              <a:tblGrid>
                <a:gridCol w="686118">
                  <a:extLst>
                    <a:ext uri="{9D8B030D-6E8A-4147-A177-3AD203B41FA5}">
                      <a16:colId xmlns:a16="http://schemas.microsoft.com/office/drawing/2014/main" val="2119047272"/>
                    </a:ext>
                  </a:extLst>
                </a:gridCol>
                <a:gridCol w="1745226">
                  <a:extLst>
                    <a:ext uri="{9D8B030D-6E8A-4147-A177-3AD203B41FA5}">
                      <a16:colId xmlns:a16="http://schemas.microsoft.com/office/drawing/2014/main" val="2881762900"/>
                    </a:ext>
                  </a:extLst>
                </a:gridCol>
                <a:gridCol w="1745226">
                  <a:extLst>
                    <a:ext uri="{9D8B030D-6E8A-4147-A177-3AD203B41FA5}">
                      <a16:colId xmlns:a16="http://schemas.microsoft.com/office/drawing/2014/main" val="3634785236"/>
                    </a:ext>
                  </a:extLst>
                </a:gridCol>
                <a:gridCol w="1745226">
                  <a:extLst>
                    <a:ext uri="{9D8B030D-6E8A-4147-A177-3AD203B41FA5}">
                      <a16:colId xmlns:a16="http://schemas.microsoft.com/office/drawing/2014/main" val="1304612511"/>
                    </a:ext>
                  </a:extLst>
                </a:gridCol>
                <a:gridCol w="1745226">
                  <a:extLst>
                    <a:ext uri="{9D8B030D-6E8A-4147-A177-3AD203B41FA5}">
                      <a16:colId xmlns:a16="http://schemas.microsoft.com/office/drawing/2014/main" val="1837617414"/>
                    </a:ext>
                  </a:extLst>
                </a:gridCol>
                <a:gridCol w="1745226">
                  <a:extLst>
                    <a:ext uri="{9D8B030D-6E8A-4147-A177-3AD203B41FA5}">
                      <a16:colId xmlns:a16="http://schemas.microsoft.com/office/drawing/2014/main" val="4073258413"/>
                    </a:ext>
                  </a:extLst>
                </a:gridCol>
              </a:tblGrid>
              <a:tr h="706518">
                <a:tc>
                  <a:txBody>
                    <a:bodyPr/>
                    <a:lstStyle/>
                    <a:p>
                      <a:r>
                        <a:rPr lang="en-IN" b="1" dirty="0"/>
                        <a:t>S. No</a:t>
                      </a:r>
                      <a:endParaRPr lang="en-IN" dirty="0"/>
                    </a:p>
                  </a:txBody>
                  <a:tcPr anchor="ctr"/>
                </a:tc>
                <a:tc>
                  <a:txBody>
                    <a:bodyPr/>
                    <a:lstStyle/>
                    <a:p>
                      <a:r>
                        <a:rPr lang="en-IN" b="1" dirty="0"/>
                        <a:t>Test Case Name</a:t>
                      </a:r>
                      <a:endParaRPr lang="en-IN" dirty="0"/>
                    </a:p>
                  </a:txBody>
                  <a:tcPr anchor="ctr"/>
                </a:tc>
                <a:tc>
                  <a:txBody>
                    <a:bodyPr/>
                    <a:lstStyle/>
                    <a:p>
                      <a:r>
                        <a:rPr lang="en-IN" b="1"/>
                        <a:t>Input</a:t>
                      </a:r>
                      <a:endParaRPr lang="en-IN"/>
                    </a:p>
                  </a:txBody>
                  <a:tcPr anchor="ctr"/>
                </a:tc>
                <a:tc>
                  <a:txBody>
                    <a:bodyPr/>
                    <a:lstStyle/>
                    <a:p>
                      <a:r>
                        <a:rPr lang="en-IN" b="1"/>
                        <a:t>Expected Output</a:t>
                      </a:r>
                      <a:endParaRPr lang="en-IN"/>
                    </a:p>
                  </a:txBody>
                  <a:tcPr anchor="ctr"/>
                </a:tc>
                <a:tc>
                  <a:txBody>
                    <a:bodyPr/>
                    <a:lstStyle/>
                    <a:p>
                      <a:r>
                        <a:rPr lang="en-IN" b="1"/>
                        <a:t>Actual Output</a:t>
                      </a:r>
                      <a:endParaRPr lang="en-IN"/>
                    </a:p>
                  </a:txBody>
                  <a:tcPr anchor="ctr"/>
                </a:tc>
                <a:tc>
                  <a:txBody>
                    <a:bodyPr/>
                    <a:lstStyle/>
                    <a:p>
                      <a:r>
                        <a:rPr lang="en-IN" b="1"/>
                        <a:t>Remarks</a:t>
                      </a:r>
                      <a:endParaRPr lang="en-IN"/>
                    </a:p>
                  </a:txBody>
                  <a:tcPr anchor="ctr"/>
                </a:tc>
                <a:extLst>
                  <a:ext uri="{0D108BD9-81ED-4DB2-BD59-A6C34878D82A}">
                    <a16:rowId xmlns:a16="http://schemas.microsoft.com/office/drawing/2014/main" val="1086651106"/>
                  </a:ext>
                </a:extLst>
              </a:tr>
              <a:tr h="706518">
                <a:tc>
                  <a:txBody>
                    <a:bodyPr/>
                    <a:lstStyle/>
                    <a:p>
                      <a:r>
                        <a:rPr lang="en-IN" dirty="0"/>
                        <a:t>1</a:t>
                      </a:r>
                    </a:p>
                  </a:txBody>
                  <a:tcPr anchor="ctr"/>
                </a:tc>
                <a:tc>
                  <a:txBody>
                    <a:bodyPr/>
                    <a:lstStyle/>
                    <a:p>
                      <a:r>
                        <a:rPr lang="en-IN" dirty="0"/>
                        <a:t>Add Child - Valid</a:t>
                      </a:r>
                    </a:p>
                  </a:txBody>
                  <a:tcPr anchor="ctr"/>
                </a:tc>
                <a:tc>
                  <a:txBody>
                    <a:bodyPr/>
                    <a:lstStyle/>
                    <a:p>
                      <a:r>
                        <a:rPr lang="en-IN" dirty="0"/>
                        <a:t>Name, Email, Clear Image</a:t>
                      </a:r>
                    </a:p>
                  </a:txBody>
                  <a:tcPr anchor="ctr"/>
                </a:tc>
                <a:tc>
                  <a:txBody>
                    <a:bodyPr/>
                    <a:lstStyle/>
                    <a:p>
                      <a:r>
                        <a:rPr lang="en-IN"/>
                        <a:t>Data saved, image stored</a:t>
                      </a:r>
                    </a:p>
                  </a:txBody>
                  <a:tcPr anchor="ctr"/>
                </a:tc>
                <a:tc>
                  <a:txBody>
                    <a:bodyPr/>
                    <a:lstStyle/>
                    <a:p>
                      <a:r>
                        <a:rPr lang="en-IN"/>
                        <a:t>Data saved, image stored</a:t>
                      </a:r>
                    </a:p>
                  </a:txBody>
                  <a:tcPr anchor="ctr"/>
                </a:tc>
                <a:tc>
                  <a:txBody>
                    <a:bodyPr/>
                    <a:lstStyle/>
                    <a:p>
                      <a:r>
                        <a:rPr lang="en-IN"/>
                        <a:t>Pass</a:t>
                      </a:r>
                    </a:p>
                  </a:txBody>
                  <a:tcPr anchor="ctr"/>
                </a:tc>
                <a:extLst>
                  <a:ext uri="{0D108BD9-81ED-4DB2-BD59-A6C34878D82A}">
                    <a16:rowId xmlns:a16="http://schemas.microsoft.com/office/drawing/2014/main" val="4196669636"/>
                  </a:ext>
                </a:extLst>
              </a:tr>
              <a:tr h="706518">
                <a:tc>
                  <a:txBody>
                    <a:bodyPr/>
                    <a:lstStyle/>
                    <a:p>
                      <a:r>
                        <a:rPr lang="en-IN"/>
                        <a:t>2</a:t>
                      </a:r>
                    </a:p>
                  </a:txBody>
                  <a:tcPr anchor="ctr"/>
                </a:tc>
                <a:tc>
                  <a:txBody>
                    <a:bodyPr/>
                    <a:lstStyle/>
                    <a:p>
                      <a:r>
                        <a:rPr lang="en-IN" dirty="0"/>
                        <a:t>Add Child - No Image</a:t>
                      </a:r>
                    </a:p>
                  </a:txBody>
                  <a:tcPr anchor="ctr"/>
                </a:tc>
                <a:tc>
                  <a:txBody>
                    <a:bodyPr/>
                    <a:lstStyle/>
                    <a:p>
                      <a:r>
                        <a:rPr lang="en-IN" dirty="0"/>
                        <a:t>Name, Email (No Image)</a:t>
                      </a:r>
                    </a:p>
                  </a:txBody>
                  <a:tcPr anchor="ctr"/>
                </a:tc>
                <a:tc>
                  <a:txBody>
                    <a:bodyPr/>
                    <a:lstStyle/>
                    <a:p>
                      <a:r>
                        <a:rPr lang="en-IN"/>
                        <a:t>Show error, don’t save</a:t>
                      </a:r>
                    </a:p>
                  </a:txBody>
                  <a:tcPr anchor="ctr"/>
                </a:tc>
                <a:tc>
                  <a:txBody>
                    <a:bodyPr/>
                    <a:lstStyle/>
                    <a:p>
                      <a:r>
                        <a:rPr lang="en-IN"/>
                        <a:t>Show error, don’t save</a:t>
                      </a:r>
                    </a:p>
                  </a:txBody>
                  <a:tcPr anchor="ctr"/>
                </a:tc>
                <a:tc>
                  <a:txBody>
                    <a:bodyPr/>
                    <a:lstStyle/>
                    <a:p>
                      <a:r>
                        <a:rPr lang="en-IN"/>
                        <a:t>Pass</a:t>
                      </a:r>
                    </a:p>
                  </a:txBody>
                  <a:tcPr anchor="ctr"/>
                </a:tc>
                <a:extLst>
                  <a:ext uri="{0D108BD9-81ED-4DB2-BD59-A6C34878D82A}">
                    <a16:rowId xmlns:a16="http://schemas.microsoft.com/office/drawing/2014/main" val="2557081170"/>
                  </a:ext>
                </a:extLst>
              </a:tr>
              <a:tr h="706518">
                <a:tc>
                  <a:txBody>
                    <a:bodyPr/>
                    <a:lstStyle/>
                    <a:p>
                      <a:r>
                        <a:rPr lang="en-IN"/>
                        <a:t>3</a:t>
                      </a:r>
                    </a:p>
                  </a:txBody>
                  <a:tcPr anchor="ctr"/>
                </a:tc>
                <a:tc>
                  <a:txBody>
                    <a:bodyPr/>
                    <a:lstStyle/>
                    <a:p>
                      <a:r>
                        <a:rPr lang="en-IN" dirty="0"/>
                        <a:t>Search Child - Match Found</a:t>
                      </a:r>
                    </a:p>
                  </a:txBody>
                  <a:tcPr anchor="ctr"/>
                </a:tc>
                <a:tc>
                  <a:txBody>
                    <a:bodyPr/>
                    <a:lstStyle/>
                    <a:p>
                      <a:r>
                        <a:rPr lang="en-IN" dirty="0"/>
                        <a:t>Upload known image</a:t>
                      </a:r>
                    </a:p>
                  </a:txBody>
                  <a:tcPr anchor="ctr"/>
                </a:tc>
                <a:tc>
                  <a:txBody>
                    <a:bodyPr/>
                    <a:lstStyle/>
                    <a:p>
                      <a:r>
                        <a:rPr lang="en-IN" dirty="0"/>
                        <a:t>Match shown, email sent</a:t>
                      </a:r>
                    </a:p>
                  </a:txBody>
                  <a:tcPr anchor="ctr"/>
                </a:tc>
                <a:tc>
                  <a:txBody>
                    <a:bodyPr/>
                    <a:lstStyle/>
                    <a:p>
                      <a:r>
                        <a:rPr lang="en-IN"/>
                        <a:t>Match shown, email sent</a:t>
                      </a:r>
                    </a:p>
                  </a:txBody>
                  <a:tcPr anchor="ctr"/>
                </a:tc>
                <a:tc>
                  <a:txBody>
                    <a:bodyPr/>
                    <a:lstStyle/>
                    <a:p>
                      <a:r>
                        <a:rPr lang="en-IN"/>
                        <a:t>Pass</a:t>
                      </a:r>
                    </a:p>
                  </a:txBody>
                  <a:tcPr anchor="ctr"/>
                </a:tc>
                <a:extLst>
                  <a:ext uri="{0D108BD9-81ED-4DB2-BD59-A6C34878D82A}">
                    <a16:rowId xmlns:a16="http://schemas.microsoft.com/office/drawing/2014/main" val="3158361301"/>
                  </a:ext>
                </a:extLst>
              </a:tr>
              <a:tr h="706518">
                <a:tc>
                  <a:txBody>
                    <a:bodyPr/>
                    <a:lstStyle/>
                    <a:p>
                      <a:r>
                        <a:rPr lang="en-IN"/>
                        <a:t>4</a:t>
                      </a:r>
                    </a:p>
                  </a:txBody>
                  <a:tcPr anchor="ctr"/>
                </a:tc>
                <a:tc>
                  <a:txBody>
                    <a:bodyPr/>
                    <a:lstStyle/>
                    <a:p>
                      <a:r>
                        <a:rPr lang="en-IN" dirty="0"/>
                        <a:t>Search Child - No Match</a:t>
                      </a:r>
                    </a:p>
                  </a:txBody>
                  <a:tcPr anchor="ctr"/>
                </a:tc>
                <a:tc>
                  <a:txBody>
                    <a:bodyPr/>
                    <a:lstStyle/>
                    <a:p>
                      <a:r>
                        <a:rPr lang="en-IN" dirty="0"/>
                        <a:t>Upload unknown image</a:t>
                      </a:r>
                    </a:p>
                  </a:txBody>
                  <a:tcPr anchor="ctr"/>
                </a:tc>
                <a:tc>
                  <a:txBody>
                    <a:bodyPr/>
                    <a:lstStyle/>
                    <a:p>
                      <a:r>
                        <a:rPr lang="en-IN" dirty="0"/>
                        <a:t>Show "No match found"</a:t>
                      </a:r>
                    </a:p>
                  </a:txBody>
                  <a:tcPr anchor="ctr"/>
                </a:tc>
                <a:tc>
                  <a:txBody>
                    <a:bodyPr/>
                    <a:lstStyle/>
                    <a:p>
                      <a:r>
                        <a:rPr lang="en-IN"/>
                        <a:t>Show "No match found"</a:t>
                      </a:r>
                    </a:p>
                  </a:txBody>
                  <a:tcPr anchor="ctr"/>
                </a:tc>
                <a:tc>
                  <a:txBody>
                    <a:bodyPr/>
                    <a:lstStyle/>
                    <a:p>
                      <a:r>
                        <a:rPr lang="en-IN"/>
                        <a:t>Pass</a:t>
                      </a:r>
                    </a:p>
                  </a:txBody>
                  <a:tcPr anchor="ctr"/>
                </a:tc>
                <a:extLst>
                  <a:ext uri="{0D108BD9-81ED-4DB2-BD59-A6C34878D82A}">
                    <a16:rowId xmlns:a16="http://schemas.microsoft.com/office/drawing/2014/main" val="2217753351"/>
                  </a:ext>
                </a:extLst>
              </a:tr>
              <a:tr h="706518">
                <a:tc>
                  <a:txBody>
                    <a:bodyPr/>
                    <a:lstStyle/>
                    <a:p>
                      <a:r>
                        <a:rPr lang="en-IN"/>
                        <a:t>5</a:t>
                      </a:r>
                    </a:p>
                  </a:txBody>
                  <a:tcPr anchor="ctr"/>
                </a:tc>
                <a:tc>
                  <a:txBody>
                    <a:bodyPr/>
                    <a:lstStyle/>
                    <a:p>
                      <a:r>
                        <a:rPr lang="en-IN" dirty="0"/>
                        <a:t>Upload Image - No Face</a:t>
                      </a:r>
                    </a:p>
                  </a:txBody>
                  <a:tcPr anchor="ctr"/>
                </a:tc>
                <a:tc>
                  <a:txBody>
                    <a:bodyPr/>
                    <a:lstStyle/>
                    <a:p>
                      <a:r>
                        <a:rPr lang="en-US" dirty="0"/>
                        <a:t>Upload random image (no face)</a:t>
                      </a:r>
                    </a:p>
                  </a:txBody>
                  <a:tcPr anchor="ctr"/>
                </a:tc>
                <a:tc>
                  <a:txBody>
                    <a:bodyPr/>
                    <a:lstStyle/>
                    <a:p>
                      <a:r>
                        <a:rPr lang="en-IN" dirty="0"/>
                        <a:t>Show "No face found"</a:t>
                      </a:r>
                    </a:p>
                  </a:txBody>
                  <a:tcPr anchor="ctr"/>
                </a:tc>
                <a:tc>
                  <a:txBody>
                    <a:bodyPr/>
                    <a:lstStyle/>
                    <a:p>
                      <a:r>
                        <a:rPr lang="en-IN" dirty="0"/>
                        <a:t>Show "No face found"</a:t>
                      </a:r>
                    </a:p>
                  </a:txBody>
                  <a:tcPr anchor="ctr"/>
                </a:tc>
                <a:tc>
                  <a:txBody>
                    <a:bodyPr/>
                    <a:lstStyle/>
                    <a:p>
                      <a:r>
                        <a:rPr lang="en-IN" dirty="0"/>
                        <a:t>Pass</a:t>
                      </a:r>
                    </a:p>
                  </a:txBody>
                  <a:tcPr anchor="ctr"/>
                </a:tc>
                <a:extLst>
                  <a:ext uri="{0D108BD9-81ED-4DB2-BD59-A6C34878D82A}">
                    <a16:rowId xmlns:a16="http://schemas.microsoft.com/office/drawing/2014/main" val="2760757266"/>
                  </a:ext>
                </a:extLst>
              </a:tr>
              <a:tr h="706518">
                <a:tc>
                  <a:txBody>
                    <a:bodyPr/>
                    <a:lstStyle/>
                    <a:p>
                      <a:r>
                        <a:rPr lang="en-IN"/>
                        <a:t>6</a:t>
                      </a:r>
                    </a:p>
                  </a:txBody>
                  <a:tcPr anchor="ctr"/>
                </a:tc>
                <a:tc>
                  <a:txBody>
                    <a:bodyPr/>
                    <a:lstStyle/>
                    <a:p>
                      <a:r>
                        <a:rPr lang="en-IN"/>
                        <a:t>Email Error Handling</a:t>
                      </a:r>
                    </a:p>
                  </a:txBody>
                  <a:tcPr anchor="ctr"/>
                </a:tc>
                <a:tc>
                  <a:txBody>
                    <a:bodyPr/>
                    <a:lstStyle/>
                    <a:p>
                      <a:r>
                        <a:rPr lang="en-IN"/>
                        <a:t>Enter invalid email</a:t>
                      </a:r>
                    </a:p>
                  </a:txBody>
                  <a:tcPr anchor="ctr"/>
                </a:tc>
                <a:tc>
                  <a:txBody>
                    <a:bodyPr/>
                    <a:lstStyle/>
                    <a:p>
                      <a:r>
                        <a:rPr lang="en-US" dirty="0"/>
                        <a:t>Catch and log email error</a:t>
                      </a:r>
                    </a:p>
                  </a:txBody>
                  <a:tcPr anchor="ctr"/>
                </a:tc>
                <a:tc>
                  <a:txBody>
                    <a:bodyPr/>
                    <a:lstStyle/>
                    <a:p>
                      <a:r>
                        <a:rPr lang="en-US" dirty="0"/>
                        <a:t>Catch and log email error</a:t>
                      </a:r>
                    </a:p>
                  </a:txBody>
                  <a:tcPr anchor="ctr"/>
                </a:tc>
                <a:tc>
                  <a:txBody>
                    <a:bodyPr/>
                    <a:lstStyle/>
                    <a:p>
                      <a:r>
                        <a:rPr lang="en-IN" dirty="0"/>
                        <a:t>Pass</a:t>
                      </a:r>
                    </a:p>
                  </a:txBody>
                  <a:tcPr anchor="ctr"/>
                </a:tc>
                <a:extLst>
                  <a:ext uri="{0D108BD9-81ED-4DB2-BD59-A6C34878D82A}">
                    <a16:rowId xmlns:a16="http://schemas.microsoft.com/office/drawing/2014/main" val="3618780413"/>
                  </a:ext>
                </a:extLst>
              </a:tr>
            </a:tbl>
          </a:graphicData>
        </a:graphic>
      </p:graphicFrame>
    </p:spTree>
    <p:extLst>
      <p:ext uri="{BB962C8B-B14F-4D97-AF65-F5344CB8AC3E}">
        <p14:creationId xmlns:p14="http://schemas.microsoft.com/office/powerpoint/2010/main" val="11921276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E04E08-594D-46FA-2D50-DAB76A15BE93}"/>
              </a:ext>
            </a:extLst>
          </p:cNvPr>
          <p:cNvSpPr>
            <a:spLocks noGrp="1"/>
          </p:cNvSpPr>
          <p:nvPr>
            <p:ph type="title"/>
          </p:nvPr>
        </p:nvSpPr>
        <p:spPr>
          <a:xfrm>
            <a:off x="883922" y="2712720"/>
            <a:ext cx="2062474" cy="965200"/>
          </a:xfrm>
        </p:spPr>
        <p:txBody>
          <a:bodyPr/>
          <a:lstStyle/>
          <a:p>
            <a:r>
              <a:rPr lang="en-US" b="1" dirty="0">
                <a:latin typeface="Times New Roman" panose="02020603050405020304" pitchFamily="18" charset="0"/>
                <a:ea typeface="ADLaM Display" panose="02010000000000000000" pitchFamily="2" charset="77"/>
                <a:cs typeface="Times New Roman" panose="02020603050405020304" pitchFamily="18" charset="0"/>
              </a:rPr>
              <a:t>OUTLINE</a:t>
            </a:r>
            <a:endParaRPr lang="en-IN" dirty="0">
              <a:latin typeface="Times New Roman" panose="02020603050405020304" pitchFamily="18" charset="0"/>
              <a:cs typeface="Times New Roman" panose="02020603050405020304" pitchFamily="18" charset="0"/>
            </a:endParaRPr>
          </a:p>
        </p:txBody>
      </p:sp>
      <p:cxnSp>
        <p:nvCxnSpPr>
          <p:cNvPr id="5" name="Straight Connector 4">
            <a:extLst>
              <a:ext uri="{FF2B5EF4-FFF2-40B4-BE49-F238E27FC236}">
                <a16:creationId xmlns:a16="http://schemas.microsoft.com/office/drawing/2014/main" id="{46CB88CE-F713-BC0E-4097-47EAF7984969}"/>
              </a:ext>
            </a:extLst>
          </p:cNvPr>
          <p:cNvCxnSpPr>
            <a:cxnSpLocks/>
          </p:cNvCxnSpPr>
          <p:nvPr/>
        </p:nvCxnSpPr>
        <p:spPr>
          <a:xfrm>
            <a:off x="3474720" y="711200"/>
            <a:ext cx="0" cy="5384800"/>
          </a:xfrm>
          <a:prstGeom prst="line">
            <a:avLst/>
          </a:prstGeom>
        </p:spPr>
        <p:style>
          <a:lnRef idx="2">
            <a:schemeClr val="dk1"/>
          </a:lnRef>
          <a:fillRef idx="0">
            <a:schemeClr val="dk1"/>
          </a:fillRef>
          <a:effectRef idx="1">
            <a:schemeClr val="dk1"/>
          </a:effectRef>
          <a:fontRef idx="minor">
            <a:schemeClr val="tx1"/>
          </a:fontRef>
        </p:style>
      </p:cxnSp>
      <p:sp>
        <p:nvSpPr>
          <p:cNvPr id="11" name="TextBox 10">
            <a:extLst>
              <a:ext uri="{FF2B5EF4-FFF2-40B4-BE49-F238E27FC236}">
                <a16:creationId xmlns:a16="http://schemas.microsoft.com/office/drawing/2014/main" id="{654174EB-34BF-BE9A-3075-8429993E6222}"/>
              </a:ext>
            </a:extLst>
          </p:cNvPr>
          <p:cNvSpPr txBox="1"/>
          <p:nvPr/>
        </p:nvSpPr>
        <p:spPr>
          <a:xfrm>
            <a:off x="4003045" y="355600"/>
            <a:ext cx="7660634" cy="6217087"/>
          </a:xfrm>
          <a:prstGeom prst="rect">
            <a:avLst/>
          </a:prstGeom>
          <a:noFill/>
        </p:spPr>
        <p:txBody>
          <a:bodyPr wrap="square" rtlCol="0">
            <a:spAutoFit/>
          </a:bodyPr>
          <a:lstStyle/>
          <a:p>
            <a:pPr marL="342900" indent="-342900" algn="just">
              <a:lnSpc>
                <a:spcPct val="150000"/>
              </a:lnSpc>
              <a:buFont typeface="+mj-lt"/>
              <a:buAutoNum type="arabicPeriod"/>
            </a:pPr>
            <a:r>
              <a:rPr lang="en-US" sz="1600" dirty="0">
                <a:latin typeface="Times New Roman" panose="02020603050405020304" pitchFamily="18" charset="0"/>
              </a:rPr>
              <a:t>ABSTRACT</a:t>
            </a:r>
          </a:p>
          <a:p>
            <a:pPr marL="342900" indent="-342900" algn="just">
              <a:lnSpc>
                <a:spcPct val="150000"/>
              </a:lnSpc>
              <a:buFont typeface="+mj-lt"/>
              <a:buAutoNum type="arabicPeriod"/>
            </a:pPr>
            <a:r>
              <a:rPr lang="en-US" sz="1600" dirty="0">
                <a:latin typeface="Times New Roman" panose="02020603050405020304" pitchFamily="18" charset="0"/>
              </a:rPr>
              <a:t>INTRODUCTION</a:t>
            </a:r>
          </a:p>
          <a:p>
            <a:pPr marL="342900" indent="-342900" algn="just">
              <a:lnSpc>
                <a:spcPct val="150000"/>
              </a:lnSpc>
              <a:buFont typeface="+mj-lt"/>
              <a:buAutoNum type="arabicPeriod"/>
            </a:pPr>
            <a:r>
              <a:rPr lang="en-US" sz="1600" dirty="0">
                <a:latin typeface="Times New Roman" panose="02020603050405020304" pitchFamily="18" charset="0"/>
              </a:rPr>
              <a:t>EXISTING SYSTEM</a:t>
            </a:r>
          </a:p>
          <a:p>
            <a:pPr marL="342900" indent="-342900" algn="just">
              <a:lnSpc>
                <a:spcPct val="150000"/>
              </a:lnSpc>
              <a:buFont typeface="+mj-lt"/>
              <a:buAutoNum type="arabicPeriod"/>
            </a:pPr>
            <a:r>
              <a:rPr lang="en-US" sz="1600" dirty="0">
                <a:latin typeface="Times New Roman" panose="02020603050405020304" pitchFamily="18" charset="0"/>
              </a:rPr>
              <a:t>PROPOSED SYSTEM</a:t>
            </a:r>
          </a:p>
          <a:p>
            <a:pPr marL="342900" indent="-342900" algn="just">
              <a:lnSpc>
                <a:spcPct val="150000"/>
              </a:lnSpc>
              <a:buFont typeface="+mj-lt"/>
              <a:buAutoNum type="arabicPeriod"/>
            </a:pPr>
            <a:r>
              <a:rPr lang="en-IN" sz="1600" dirty="0">
                <a:latin typeface="Times New Roman" panose="02020603050405020304" pitchFamily="18" charset="0"/>
              </a:rPr>
              <a:t>APPLICATIONS</a:t>
            </a:r>
          </a:p>
          <a:p>
            <a:pPr marL="342900" indent="-342900" algn="just">
              <a:lnSpc>
                <a:spcPct val="150000"/>
              </a:lnSpc>
              <a:buFont typeface="+mj-lt"/>
              <a:buAutoNum type="arabicPeriod"/>
            </a:pPr>
            <a:r>
              <a:rPr lang="en-IN" sz="1600" dirty="0">
                <a:latin typeface="Times New Roman" panose="02020603050405020304" pitchFamily="18" charset="0"/>
              </a:rPr>
              <a:t>REQUIREMENTS</a:t>
            </a:r>
          </a:p>
          <a:p>
            <a:pPr marL="342900" indent="-342900" algn="just">
              <a:lnSpc>
                <a:spcPct val="150000"/>
              </a:lnSpc>
              <a:buFont typeface="+mj-lt"/>
              <a:buAutoNum type="arabicPeriod"/>
            </a:pPr>
            <a:r>
              <a:rPr lang="en-IN" sz="1600" dirty="0">
                <a:latin typeface="Times New Roman" panose="02020603050405020304" pitchFamily="18" charset="0"/>
              </a:rPr>
              <a:t>LITERATURE SURVERY</a:t>
            </a:r>
          </a:p>
          <a:p>
            <a:pPr marL="342900" indent="-342900" algn="just">
              <a:lnSpc>
                <a:spcPct val="150000"/>
              </a:lnSpc>
              <a:buFont typeface="+mj-lt"/>
              <a:buAutoNum type="arabicPeriod"/>
            </a:pPr>
            <a:r>
              <a:rPr lang="en-IN" sz="1600" dirty="0">
                <a:latin typeface="Times New Roman" panose="02020603050405020304" pitchFamily="18" charset="0"/>
              </a:rPr>
              <a:t>PROBLEM STATEMENT</a:t>
            </a:r>
          </a:p>
          <a:p>
            <a:pPr marL="342900" indent="-342900" algn="just">
              <a:lnSpc>
                <a:spcPct val="150000"/>
              </a:lnSpc>
              <a:buFont typeface="+mj-lt"/>
              <a:buAutoNum type="arabicPeriod"/>
            </a:pPr>
            <a:r>
              <a:rPr lang="en-IN" sz="1600" dirty="0">
                <a:latin typeface="Times New Roman" panose="02020603050405020304" pitchFamily="18" charset="0"/>
              </a:rPr>
              <a:t>OBJECTIVES</a:t>
            </a:r>
          </a:p>
          <a:p>
            <a:pPr marL="342900" indent="-342900" algn="just">
              <a:lnSpc>
                <a:spcPct val="150000"/>
              </a:lnSpc>
              <a:buFont typeface="+mj-lt"/>
              <a:buAutoNum type="arabicPeriod"/>
            </a:pPr>
            <a:r>
              <a:rPr lang="en-IN" sz="1600" dirty="0">
                <a:latin typeface="Times New Roman" panose="02020603050405020304" pitchFamily="18" charset="0"/>
              </a:rPr>
              <a:t>MODULES DESCRIPTION</a:t>
            </a:r>
          </a:p>
          <a:p>
            <a:pPr marL="342900" indent="-342900" algn="just">
              <a:lnSpc>
                <a:spcPct val="150000"/>
              </a:lnSpc>
              <a:buFont typeface="+mj-lt"/>
              <a:buAutoNum type="arabicPeriod"/>
            </a:pPr>
            <a:r>
              <a:rPr lang="en-IN" sz="1600" dirty="0">
                <a:latin typeface="Times New Roman" panose="02020603050405020304" pitchFamily="18" charset="0"/>
              </a:rPr>
              <a:t>ALGORITHM </a:t>
            </a:r>
          </a:p>
          <a:p>
            <a:pPr marL="342900" indent="-342900" algn="just">
              <a:lnSpc>
                <a:spcPct val="150000"/>
              </a:lnSpc>
              <a:buFont typeface="+mj-lt"/>
              <a:buAutoNum type="arabicPeriod"/>
            </a:pPr>
            <a:r>
              <a:rPr lang="en-IN" sz="1600" dirty="0">
                <a:latin typeface="Times New Roman" panose="02020603050405020304" pitchFamily="18" charset="0"/>
              </a:rPr>
              <a:t>DESIGN</a:t>
            </a:r>
          </a:p>
          <a:p>
            <a:pPr marL="342900" indent="-342900" algn="just">
              <a:lnSpc>
                <a:spcPct val="150000"/>
              </a:lnSpc>
              <a:buFont typeface="+mj-lt"/>
              <a:buAutoNum type="arabicPeriod"/>
            </a:pPr>
            <a:r>
              <a:rPr lang="en-IN" sz="1600" dirty="0">
                <a:latin typeface="Times New Roman" panose="02020603050405020304" pitchFamily="18" charset="0"/>
              </a:rPr>
              <a:t>CODE EXECUTION / RESULT</a:t>
            </a:r>
          </a:p>
          <a:p>
            <a:pPr marL="342900" indent="-342900" algn="just">
              <a:lnSpc>
                <a:spcPct val="150000"/>
              </a:lnSpc>
              <a:buFont typeface="+mj-lt"/>
              <a:buAutoNum type="arabicPeriod"/>
            </a:pPr>
            <a:r>
              <a:rPr lang="en-IN" sz="1600" dirty="0">
                <a:latin typeface="Times New Roman" panose="02020603050405020304" pitchFamily="18" charset="0"/>
              </a:rPr>
              <a:t>TEST CASES</a:t>
            </a:r>
          </a:p>
          <a:p>
            <a:pPr marL="342900" indent="-342900" algn="just">
              <a:lnSpc>
                <a:spcPct val="150000"/>
              </a:lnSpc>
              <a:buFont typeface="+mj-lt"/>
              <a:buAutoNum type="arabicPeriod"/>
            </a:pPr>
            <a:r>
              <a:rPr lang="en-IN" sz="1600" dirty="0">
                <a:latin typeface="Times New Roman" panose="02020603050405020304" pitchFamily="18" charset="0"/>
              </a:rPr>
              <a:t>CONCLUSION AND FUTURE ENHANCEMENT</a:t>
            </a:r>
          </a:p>
          <a:p>
            <a:pPr marL="342900" indent="-342900" algn="just">
              <a:lnSpc>
                <a:spcPct val="150000"/>
              </a:lnSpc>
              <a:buFont typeface="+mj-lt"/>
              <a:buAutoNum type="arabicPeriod"/>
            </a:pPr>
            <a:r>
              <a:rPr lang="en-IN" sz="1600" dirty="0">
                <a:latin typeface="Times New Roman" panose="02020603050405020304" pitchFamily="18" charset="0"/>
              </a:rPr>
              <a:t>REFERENCES</a:t>
            </a:r>
          </a:p>
          <a:p>
            <a:endParaRPr lang="en-IN" dirty="0"/>
          </a:p>
        </p:txBody>
      </p:sp>
    </p:spTree>
    <p:extLst>
      <p:ext uri="{BB962C8B-B14F-4D97-AF65-F5344CB8AC3E}">
        <p14:creationId xmlns:p14="http://schemas.microsoft.com/office/powerpoint/2010/main" val="9672097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1D9CA5-57F9-2896-BE40-462C0340AFA9}"/>
              </a:ext>
            </a:extLst>
          </p:cNvPr>
          <p:cNvSpPr>
            <a:spLocks noGrp="1"/>
          </p:cNvSpPr>
          <p:nvPr>
            <p:ph type="title"/>
          </p:nvPr>
        </p:nvSpPr>
        <p:spPr>
          <a:xfrm>
            <a:off x="2231136" y="491613"/>
            <a:ext cx="7729800" cy="875071"/>
          </a:xfrm>
        </p:spPr>
        <p:txBody>
          <a:bodyPr>
            <a:normAutofit/>
          </a:bodyPr>
          <a:lstStyle/>
          <a:p>
            <a:r>
              <a:rPr lang="en-US" sz="2800" b="1" dirty="0">
                <a:latin typeface="Times New Roman" panose="02020603050405020304" pitchFamily="18" charset="0"/>
                <a:cs typeface="Times New Roman" panose="02020603050405020304" pitchFamily="18" charset="0"/>
              </a:rPr>
              <a:t>FUTURE ENHANCEMENT</a:t>
            </a:r>
            <a:endParaRPr lang="en-IN" b="1" dirty="0"/>
          </a:p>
        </p:txBody>
      </p:sp>
      <p:sp>
        <p:nvSpPr>
          <p:cNvPr id="4" name="Rectangle 1">
            <a:extLst>
              <a:ext uri="{FF2B5EF4-FFF2-40B4-BE49-F238E27FC236}">
                <a16:creationId xmlns:a16="http://schemas.microsoft.com/office/drawing/2014/main" id="{C5F7BE19-29F4-DE27-2878-B194EE2B3CBB}"/>
              </a:ext>
            </a:extLst>
          </p:cNvPr>
          <p:cNvSpPr>
            <a:spLocks noGrp="1" noChangeArrowheads="1"/>
          </p:cNvSpPr>
          <p:nvPr>
            <p:ph type="body" idx="1"/>
          </p:nvPr>
        </p:nvSpPr>
        <p:spPr bwMode="auto">
          <a:xfrm>
            <a:off x="845574" y="1853144"/>
            <a:ext cx="10461523" cy="41088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indent="-285750" algn="just" eaLnBrk="0" fontAlgn="base" hangingPunct="0">
              <a:lnSpc>
                <a:spcPct val="150000"/>
              </a:lnSpc>
              <a:spcBef>
                <a:spcPct val="0"/>
              </a:spcBef>
              <a:spcAft>
                <a:spcPct val="0"/>
              </a:spcAft>
              <a:buClrTx/>
              <a:buSzTx/>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Improved Face Recognition Accuracy</a:t>
            </a:r>
            <a:r>
              <a:rPr lang="en-US" altLang="en-US" dirty="0">
                <a:solidFill>
                  <a:schemeClr val="tx1"/>
                </a:solidFill>
                <a:latin typeface="Times New Roman" panose="02020603050405020304" pitchFamily="18" charset="0"/>
                <a:cs typeface="Times New Roman" panose="02020603050405020304" pitchFamily="18" charset="0"/>
              </a:rPr>
              <a:t>  -  </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Enhance the system by using advanced CNN models for better accuracy under varied lighting and aging effects.</a:t>
            </a:r>
          </a:p>
          <a:p>
            <a:pPr marL="285750" indent="-285750" algn="just" eaLnBrk="0" fontAlgn="base" hangingPunct="0">
              <a:lnSpc>
                <a:spcPct val="150000"/>
              </a:lnSpc>
              <a:spcBef>
                <a:spcPct val="0"/>
              </a:spcBef>
              <a:spcAft>
                <a:spcPct val="0"/>
              </a:spcAft>
              <a:buClrTx/>
              <a:buSzTx/>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Real-Time Video Processing</a:t>
            </a:r>
            <a:r>
              <a:rPr lang="en-US" altLang="en-US" dirty="0">
                <a:solidFill>
                  <a:schemeClr val="tx1"/>
                </a:solidFill>
                <a:latin typeface="Times New Roman" panose="02020603050405020304" pitchFamily="18" charset="0"/>
                <a:cs typeface="Times New Roman" panose="02020603050405020304" pitchFamily="18" charset="0"/>
              </a:rPr>
              <a:t>  -  </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Enable support for analyzing live CCTV footage to identify missing children in real time.</a:t>
            </a:r>
          </a:p>
          <a:p>
            <a:pPr marL="285750" indent="-285750" algn="just" eaLnBrk="0" fontAlgn="base" hangingPunct="0">
              <a:lnSpc>
                <a:spcPct val="150000"/>
              </a:lnSpc>
              <a:spcBef>
                <a:spcPct val="0"/>
              </a:spcBef>
              <a:spcAft>
                <a:spcPct val="0"/>
              </a:spcAft>
              <a:buClrTx/>
              <a:buSzTx/>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Multi-Face Detection in a Single Image</a:t>
            </a:r>
            <a:r>
              <a:rPr lang="en-US" altLang="en-US" dirty="0">
                <a:solidFill>
                  <a:schemeClr val="tx1"/>
                </a:solidFill>
                <a:latin typeface="Times New Roman" panose="02020603050405020304" pitchFamily="18" charset="0"/>
                <a:cs typeface="Times New Roman" panose="02020603050405020304" pitchFamily="18" charset="0"/>
              </a:rPr>
              <a:t>  -  </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Allow the system to detect and match multiple faces in a group photo, improving usability in real-world scenarios.</a:t>
            </a:r>
          </a:p>
          <a:p>
            <a:pPr marL="285750" indent="-285750" algn="just" eaLnBrk="0" fontAlgn="base" hangingPunct="0">
              <a:lnSpc>
                <a:spcPct val="150000"/>
              </a:lnSpc>
              <a:spcBef>
                <a:spcPct val="0"/>
              </a:spcBef>
              <a:spcAft>
                <a:spcPct val="0"/>
              </a:spcAft>
              <a:buClrTx/>
              <a:buSzTx/>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Mobile Application</a:t>
            </a:r>
            <a:r>
              <a:rPr lang="en-US" altLang="en-US" dirty="0">
                <a:solidFill>
                  <a:schemeClr val="tx1"/>
                </a:solidFill>
                <a:latin typeface="Times New Roman" panose="02020603050405020304" pitchFamily="18" charset="0"/>
                <a:cs typeface="Times New Roman" panose="02020603050405020304" pitchFamily="18" charset="0"/>
              </a:rPr>
              <a:t>  -  </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Create a mobile app for faster field use by police, NGOs, and volunteers.</a:t>
            </a:r>
          </a:p>
          <a:p>
            <a:pPr marL="285750" indent="-285750" algn="just" eaLnBrk="0" fontAlgn="base" hangingPunct="0">
              <a:lnSpc>
                <a:spcPct val="150000"/>
              </a:lnSpc>
              <a:spcBef>
                <a:spcPct val="0"/>
              </a:spcBef>
              <a:spcAft>
                <a:spcPct val="0"/>
              </a:spcAft>
              <a:buClrTx/>
              <a:buSzTx/>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Integration with Government Databases</a:t>
            </a:r>
            <a:r>
              <a:rPr lang="en-US" altLang="en-US" dirty="0">
                <a:solidFill>
                  <a:schemeClr val="tx1"/>
                </a:solidFill>
                <a:latin typeface="Times New Roman" panose="02020603050405020304" pitchFamily="18" charset="0"/>
                <a:cs typeface="Times New Roman" panose="02020603050405020304" pitchFamily="18" charset="0"/>
              </a:rPr>
              <a:t>  -  </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Link the system with official child welfare or police databases for wider and verified reach.</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22346950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5BD816-65C6-74FB-48B7-EE83D407F61F}"/>
              </a:ext>
            </a:extLst>
          </p:cNvPr>
          <p:cNvSpPr>
            <a:spLocks noGrp="1"/>
          </p:cNvSpPr>
          <p:nvPr>
            <p:ph type="title"/>
          </p:nvPr>
        </p:nvSpPr>
        <p:spPr>
          <a:xfrm>
            <a:off x="2231136" y="363794"/>
            <a:ext cx="7729800" cy="953729"/>
          </a:xfrm>
        </p:spPr>
        <p:txBody>
          <a:bodyPr/>
          <a:lstStyle/>
          <a:p>
            <a:r>
              <a:rPr lang="en-US" sz="2800" b="1" dirty="0">
                <a:latin typeface="Times New Roman" panose="02020603050405020304" pitchFamily="18" charset="0"/>
                <a:cs typeface="Times New Roman" panose="02020603050405020304" pitchFamily="18" charset="0"/>
              </a:rPr>
              <a:t>CONCLUSION</a:t>
            </a:r>
            <a:endParaRPr lang="en-IN" b="1" dirty="0"/>
          </a:p>
        </p:txBody>
      </p:sp>
      <p:sp>
        <p:nvSpPr>
          <p:cNvPr id="3" name="Text Placeholder 2">
            <a:extLst>
              <a:ext uri="{FF2B5EF4-FFF2-40B4-BE49-F238E27FC236}">
                <a16:creationId xmlns:a16="http://schemas.microsoft.com/office/drawing/2014/main" id="{414196A1-FC55-2192-36CB-10F3723F750F}"/>
              </a:ext>
            </a:extLst>
          </p:cNvPr>
          <p:cNvSpPr>
            <a:spLocks noGrp="1"/>
          </p:cNvSpPr>
          <p:nvPr>
            <p:ph type="body" idx="1"/>
          </p:nvPr>
        </p:nvSpPr>
        <p:spPr>
          <a:xfrm>
            <a:off x="943897" y="1602659"/>
            <a:ext cx="10343535" cy="4137386"/>
          </a:xfrm>
        </p:spPr>
        <p:txBody>
          <a:bodyPr/>
          <a:lstStyle/>
          <a:p>
            <a:pPr marL="114300" indent="0" algn="just">
              <a:lnSpc>
                <a:spcPct val="150000"/>
              </a:lnSpc>
              <a:buNone/>
            </a:pPr>
            <a:r>
              <a:rPr lang="en-US" dirty="0">
                <a:latin typeface="Times New Roman" panose="02020603050405020304" pitchFamily="18" charset="0"/>
                <a:cs typeface="Times New Roman" panose="02020603050405020304" pitchFamily="18" charset="0"/>
              </a:rPr>
              <a:t>This web application effectively utilizes face recognition technology to identify missing children and notify their parents via email. With its user-friendly interface and robust functionality, it demonstrates a practical approach to leveraging facial recognition for child safety and recovery. The system's ability to quickly and accurately identify missing children can significantly enhance the efficiency of search efforts and provide timely reunions. Future enhancements can further improve its effectiveness and efficiency, making it an invaluable tool for authorities, families, and communities worldwide. By using the power of technology, we can work towards creating a safer environment for children and providing peace of mind for their loved ones..</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1821695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D97090-2568-C836-7E8B-C22C565EB66A}"/>
              </a:ext>
            </a:extLst>
          </p:cNvPr>
          <p:cNvSpPr>
            <a:spLocks noGrp="1"/>
          </p:cNvSpPr>
          <p:nvPr>
            <p:ph type="title"/>
          </p:nvPr>
        </p:nvSpPr>
        <p:spPr>
          <a:xfrm>
            <a:off x="2388452" y="344129"/>
            <a:ext cx="7729800" cy="953729"/>
          </a:xfrm>
        </p:spPr>
        <p:txBody>
          <a:bodyPr>
            <a:normAutofit/>
          </a:bodyPr>
          <a:lstStyle/>
          <a:p>
            <a:r>
              <a:rPr lang="en-US" sz="2800" b="1" dirty="0">
                <a:latin typeface="Times New Roman" panose="02020603050405020304" pitchFamily="18" charset="0"/>
                <a:cs typeface="Times New Roman" panose="02020603050405020304" pitchFamily="18" charset="0"/>
              </a:rPr>
              <a:t>REFERENCES</a:t>
            </a:r>
            <a:endParaRPr lang="en-IN" b="1" dirty="0"/>
          </a:p>
        </p:txBody>
      </p:sp>
      <p:sp>
        <p:nvSpPr>
          <p:cNvPr id="4" name="TextBox 3">
            <a:extLst>
              <a:ext uri="{FF2B5EF4-FFF2-40B4-BE49-F238E27FC236}">
                <a16:creationId xmlns:a16="http://schemas.microsoft.com/office/drawing/2014/main" id="{EE9BD4FC-B565-DE4E-83DB-735B19927EA7}"/>
              </a:ext>
            </a:extLst>
          </p:cNvPr>
          <p:cNvSpPr txBox="1"/>
          <p:nvPr/>
        </p:nvSpPr>
        <p:spPr>
          <a:xfrm>
            <a:off x="776748" y="1563329"/>
            <a:ext cx="10412363" cy="5028556"/>
          </a:xfrm>
          <a:prstGeom prst="rect">
            <a:avLst/>
          </a:prstGeom>
          <a:noFill/>
        </p:spPr>
        <p:txBody>
          <a:bodyPr wrap="square" rtlCol="0">
            <a:spAutoFit/>
          </a:bodyPr>
          <a:lstStyle/>
          <a:p>
            <a:pPr algn="just">
              <a:lnSpc>
                <a:spcPct val="150000"/>
              </a:lnSpc>
              <a:buNone/>
            </a:pPr>
            <a:r>
              <a:rPr lang="en-IN" sz="1800" dirty="0">
                <a:latin typeface="Times New Roman" panose="02020603050405020304" pitchFamily="18" charset="0"/>
                <a:cs typeface="Times New Roman" panose="02020603050405020304" pitchFamily="18" charset="0"/>
              </a:rPr>
              <a:t>[1]. O. M. Parkhi, A. </a:t>
            </a:r>
            <a:r>
              <a:rPr lang="en-IN" sz="1800" dirty="0" err="1">
                <a:latin typeface="Times New Roman" panose="02020603050405020304" pitchFamily="18" charset="0"/>
                <a:cs typeface="Times New Roman" panose="02020603050405020304" pitchFamily="18" charset="0"/>
              </a:rPr>
              <a:t>Vedaldi</a:t>
            </a:r>
            <a:r>
              <a:rPr lang="en-IN" sz="1800" dirty="0">
                <a:latin typeface="Times New Roman" panose="02020603050405020304" pitchFamily="18" charset="0"/>
                <a:cs typeface="Times New Roman" panose="02020603050405020304" pitchFamily="18" charset="0"/>
              </a:rPr>
              <a:t>, and A. Zisserman, “Deep face recognition,” </a:t>
            </a:r>
            <a:r>
              <a:rPr lang="en-IN" sz="1800" i="1" dirty="0">
                <a:latin typeface="Times New Roman" panose="02020603050405020304" pitchFamily="18" charset="0"/>
                <a:cs typeface="Times New Roman" panose="02020603050405020304" pitchFamily="18" charset="0"/>
              </a:rPr>
              <a:t>British Machine Vision</a:t>
            </a:r>
            <a:br>
              <a:rPr lang="en-IN" sz="1800" i="1" dirty="0">
                <a:latin typeface="Times New Roman" panose="02020603050405020304" pitchFamily="18" charset="0"/>
                <a:cs typeface="Times New Roman" panose="02020603050405020304" pitchFamily="18" charset="0"/>
              </a:rPr>
            </a:br>
            <a:r>
              <a:rPr lang="en-IN" sz="1800" i="1" dirty="0">
                <a:latin typeface="Times New Roman" panose="02020603050405020304" pitchFamily="18" charset="0"/>
                <a:cs typeface="Times New Roman" panose="02020603050405020304" pitchFamily="18" charset="0"/>
              </a:rPr>
              <a:t>       Conference (BMVC)</a:t>
            </a:r>
            <a:r>
              <a:rPr lang="en-IN" sz="1800" dirty="0">
                <a:latin typeface="Times New Roman" panose="02020603050405020304" pitchFamily="18" charset="0"/>
                <a:cs typeface="Times New Roman" panose="02020603050405020304" pitchFamily="18" charset="0"/>
              </a:rPr>
              <a:t>, 2015.</a:t>
            </a:r>
          </a:p>
          <a:p>
            <a:pPr algn="just">
              <a:lnSpc>
                <a:spcPct val="150000"/>
              </a:lnSpc>
              <a:buNone/>
            </a:pPr>
            <a:r>
              <a:rPr lang="en-IN" sz="1800" dirty="0">
                <a:latin typeface="Times New Roman" panose="02020603050405020304" pitchFamily="18" charset="0"/>
                <a:cs typeface="Times New Roman" panose="02020603050405020304" pitchFamily="18" charset="0"/>
              </a:rPr>
              <a:t>[2]. F. Schroff, D. </a:t>
            </a:r>
            <a:r>
              <a:rPr lang="en-IN" sz="1800" dirty="0" err="1">
                <a:latin typeface="Times New Roman" panose="02020603050405020304" pitchFamily="18" charset="0"/>
                <a:cs typeface="Times New Roman" panose="02020603050405020304" pitchFamily="18" charset="0"/>
              </a:rPr>
              <a:t>Kalenichenko</a:t>
            </a:r>
            <a:r>
              <a:rPr lang="en-IN" sz="1800" dirty="0">
                <a:latin typeface="Times New Roman" panose="02020603050405020304" pitchFamily="18" charset="0"/>
                <a:cs typeface="Times New Roman" panose="02020603050405020304" pitchFamily="18" charset="0"/>
              </a:rPr>
              <a:t>, and J. Philbin, “</a:t>
            </a:r>
            <a:r>
              <a:rPr lang="en-IN" sz="1800" dirty="0" err="1">
                <a:latin typeface="Times New Roman" panose="02020603050405020304" pitchFamily="18" charset="0"/>
                <a:cs typeface="Times New Roman" panose="02020603050405020304" pitchFamily="18" charset="0"/>
              </a:rPr>
              <a:t>FaceNet</a:t>
            </a:r>
            <a:r>
              <a:rPr lang="en-IN" sz="1800" dirty="0">
                <a:latin typeface="Times New Roman" panose="02020603050405020304" pitchFamily="18" charset="0"/>
                <a:cs typeface="Times New Roman" panose="02020603050405020304" pitchFamily="18" charset="0"/>
              </a:rPr>
              <a:t>: A unified embedding for face recognition and</a:t>
            </a:r>
            <a:br>
              <a:rPr lang="en-IN" sz="1800" dirty="0">
                <a:latin typeface="Times New Roman" panose="02020603050405020304" pitchFamily="18" charset="0"/>
                <a:cs typeface="Times New Roman" panose="02020603050405020304" pitchFamily="18" charset="0"/>
              </a:rPr>
            </a:br>
            <a:r>
              <a:rPr lang="en-IN" sz="1800" dirty="0">
                <a:latin typeface="Times New Roman" panose="02020603050405020304" pitchFamily="18" charset="0"/>
                <a:cs typeface="Times New Roman" panose="02020603050405020304" pitchFamily="18" charset="0"/>
              </a:rPr>
              <a:t>       clustering,” in </a:t>
            </a:r>
            <a:r>
              <a:rPr lang="en-IN" sz="1800" i="1" dirty="0">
                <a:latin typeface="Times New Roman" panose="02020603050405020304" pitchFamily="18" charset="0"/>
                <a:cs typeface="Times New Roman" panose="02020603050405020304" pitchFamily="18" charset="0"/>
              </a:rPr>
              <a:t>Proceedings of the 2015 IEEE Conference on Computer Vision and Pattern Recognition</a:t>
            </a:r>
            <a:br>
              <a:rPr lang="en-IN" sz="1800" i="1" dirty="0">
                <a:latin typeface="Times New Roman" panose="02020603050405020304" pitchFamily="18" charset="0"/>
                <a:cs typeface="Times New Roman" panose="02020603050405020304" pitchFamily="18" charset="0"/>
              </a:rPr>
            </a:br>
            <a:r>
              <a:rPr lang="en-IN" sz="1800" i="1" dirty="0">
                <a:latin typeface="Times New Roman" panose="02020603050405020304" pitchFamily="18" charset="0"/>
                <a:cs typeface="Times New Roman" panose="02020603050405020304" pitchFamily="18" charset="0"/>
              </a:rPr>
              <a:t>       (CVPR)</a:t>
            </a:r>
            <a:r>
              <a:rPr lang="en-IN" sz="1800" dirty="0">
                <a:latin typeface="Times New Roman" panose="02020603050405020304" pitchFamily="18" charset="0"/>
                <a:cs typeface="Times New Roman" panose="02020603050405020304" pitchFamily="18" charset="0"/>
              </a:rPr>
              <a:t>, pp. 815–823, 2015.</a:t>
            </a:r>
          </a:p>
          <a:p>
            <a:pPr algn="just">
              <a:lnSpc>
                <a:spcPct val="150000"/>
              </a:lnSpc>
              <a:buNone/>
            </a:pPr>
            <a:r>
              <a:rPr lang="en-IN" sz="1800" dirty="0">
                <a:latin typeface="Times New Roman" panose="02020603050405020304" pitchFamily="18" charset="0"/>
                <a:cs typeface="Times New Roman" panose="02020603050405020304" pitchFamily="18" charset="0"/>
              </a:rPr>
              <a:t>[3]. G. V. Prasad and R. S. Nair, “Smart web application for facial recognition using Flask and OpenCV,” in</a:t>
            </a:r>
            <a:br>
              <a:rPr lang="en-IN" sz="1800" dirty="0">
                <a:latin typeface="Times New Roman" panose="02020603050405020304" pitchFamily="18" charset="0"/>
                <a:cs typeface="Times New Roman" panose="02020603050405020304" pitchFamily="18" charset="0"/>
              </a:rPr>
            </a:br>
            <a:r>
              <a:rPr lang="en-IN" sz="1800" dirty="0">
                <a:latin typeface="Times New Roman" panose="02020603050405020304" pitchFamily="18" charset="0"/>
                <a:cs typeface="Times New Roman" panose="02020603050405020304" pitchFamily="18" charset="0"/>
              </a:rPr>
              <a:t>       </a:t>
            </a:r>
            <a:r>
              <a:rPr lang="en-IN" sz="1800" i="1" dirty="0">
                <a:latin typeface="Times New Roman" panose="02020603050405020304" pitchFamily="18" charset="0"/>
                <a:cs typeface="Times New Roman" panose="02020603050405020304" pitchFamily="18" charset="0"/>
              </a:rPr>
              <a:t>2020 IEEE International Conference on Smart Technologies and Systems for Next Generation Computing</a:t>
            </a:r>
            <a:br>
              <a:rPr lang="en-IN" sz="1800" i="1" dirty="0">
                <a:latin typeface="Times New Roman" panose="02020603050405020304" pitchFamily="18" charset="0"/>
                <a:cs typeface="Times New Roman" panose="02020603050405020304" pitchFamily="18" charset="0"/>
              </a:rPr>
            </a:br>
            <a:r>
              <a:rPr lang="en-IN" sz="1800" i="1" dirty="0">
                <a:latin typeface="Times New Roman" panose="02020603050405020304" pitchFamily="18" charset="0"/>
                <a:cs typeface="Times New Roman" panose="02020603050405020304" pitchFamily="18" charset="0"/>
              </a:rPr>
              <a:t>       (ICSTSN)</a:t>
            </a:r>
            <a:r>
              <a:rPr lang="en-IN" sz="1800" dirty="0">
                <a:latin typeface="Times New Roman" panose="02020603050405020304" pitchFamily="18" charset="0"/>
                <a:cs typeface="Times New Roman" panose="02020603050405020304" pitchFamily="18" charset="0"/>
              </a:rPr>
              <a:t>, Chennai, India, 2020, pp. 1–6. </a:t>
            </a:r>
          </a:p>
          <a:p>
            <a:pPr algn="just">
              <a:lnSpc>
                <a:spcPct val="150000"/>
              </a:lnSpc>
            </a:pPr>
            <a:r>
              <a:rPr lang="en-IN" sz="1800" dirty="0">
                <a:latin typeface="Times New Roman" panose="02020603050405020304" pitchFamily="18" charset="0"/>
                <a:cs typeface="Times New Roman" panose="02020603050405020304" pitchFamily="18" charset="0"/>
              </a:rPr>
              <a:t>[4]  Y. </a:t>
            </a:r>
            <a:r>
              <a:rPr lang="en-IN" sz="1800" dirty="0" err="1">
                <a:latin typeface="Times New Roman" panose="02020603050405020304" pitchFamily="18" charset="0"/>
                <a:cs typeface="Times New Roman" panose="02020603050405020304" pitchFamily="18" charset="0"/>
              </a:rPr>
              <a:t>Taigman</a:t>
            </a:r>
            <a:r>
              <a:rPr lang="en-IN" sz="1800" dirty="0">
                <a:latin typeface="Times New Roman" panose="02020603050405020304" pitchFamily="18" charset="0"/>
                <a:cs typeface="Times New Roman" panose="02020603050405020304" pitchFamily="18" charset="0"/>
              </a:rPr>
              <a:t>, M. Yang, M. </a:t>
            </a:r>
            <a:r>
              <a:rPr lang="en-IN" sz="1800" dirty="0" err="1">
                <a:latin typeface="Times New Roman" panose="02020603050405020304" pitchFamily="18" charset="0"/>
                <a:cs typeface="Times New Roman" panose="02020603050405020304" pitchFamily="18" charset="0"/>
              </a:rPr>
              <a:t>Ranzato</a:t>
            </a:r>
            <a:r>
              <a:rPr lang="en-IN" sz="1800" dirty="0">
                <a:latin typeface="Times New Roman" panose="02020603050405020304" pitchFamily="18" charset="0"/>
                <a:cs typeface="Times New Roman" panose="02020603050405020304" pitchFamily="18" charset="0"/>
              </a:rPr>
              <a:t>, and L. Wolf, “</a:t>
            </a:r>
            <a:r>
              <a:rPr lang="en-IN" sz="1800" dirty="0" err="1">
                <a:latin typeface="Times New Roman" panose="02020603050405020304" pitchFamily="18" charset="0"/>
                <a:cs typeface="Times New Roman" panose="02020603050405020304" pitchFamily="18" charset="0"/>
              </a:rPr>
              <a:t>DeepFace</a:t>
            </a:r>
            <a:r>
              <a:rPr lang="en-IN" sz="1800" dirty="0">
                <a:latin typeface="Times New Roman" panose="02020603050405020304" pitchFamily="18" charset="0"/>
                <a:cs typeface="Times New Roman" panose="02020603050405020304" pitchFamily="18" charset="0"/>
              </a:rPr>
              <a:t>: Closing the gap to human-level performance</a:t>
            </a:r>
            <a:br>
              <a:rPr lang="en-IN" sz="1800" dirty="0">
                <a:latin typeface="Times New Roman" panose="02020603050405020304" pitchFamily="18" charset="0"/>
                <a:cs typeface="Times New Roman" panose="02020603050405020304" pitchFamily="18" charset="0"/>
              </a:rPr>
            </a:br>
            <a:r>
              <a:rPr lang="en-IN" sz="1800" dirty="0">
                <a:latin typeface="Times New Roman" panose="02020603050405020304" pitchFamily="18" charset="0"/>
                <a:cs typeface="Times New Roman" panose="02020603050405020304" pitchFamily="18" charset="0"/>
              </a:rPr>
              <a:t>       in face verification,” in </a:t>
            </a:r>
            <a:r>
              <a:rPr lang="en-IN" sz="1800" i="1" dirty="0">
                <a:latin typeface="Times New Roman" panose="02020603050405020304" pitchFamily="18" charset="0"/>
                <a:cs typeface="Times New Roman" panose="02020603050405020304" pitchFamily="18" charset="0"/>
              </a:rPr>
              <a:t>Proceedings of the 2014 IEEE Conference on Computer Vision and Pattern</a:t>
            </a:r>
            <a:br>
              <a:rPr lang="en-IN" sz="1800" i="1" dirty="0">
                <a:latin typeface="Times New Roman" panose="02020603050405020304" pitchFamily="18" charset="0"/>
                <a:cs typeface="Times New Roman" panose="02020603050405020304" pitchFamily="18" charset="0"/>
              </a:rPr>
            </a:br>
            <a:r>
              <a:rPr lang="en-IN" sz="1800" i="1" dirty="0">
                <a:latin typeface="Times New Roman" panose="02020603050405020304" pitchFamily="18" charset="0"/>
                <a:cs typeface="Times New Roman" panose="02020603050405020304" pitchFamily="18" charset="0"/>
              </a:rPr>
              <a:t>       Recognition (CVPR)</a:t>
            </a:r>
            <a:r>
              <a:rPr lang="en-IN" sz="1800" dirty="0">
                <a:latin typeface="Times New Roman" panose="02020603050405020304" pitchFamily="18" charset="0"/>
                <a:cs typeface="Times New Roman" panose="02020603050405020304" pitchFamily="18" charset="0"/>
              </a:rPr>
              <a:t>, Columbus, OH, USA, 2014, pp. 1701–1708.</a:t>
            </a:r>
          </a:p>
          <a:p>
            <a:pPr algn="just">
              <a:lnSpc>
                <a:spcPct val="150000"/>
              </a:lnSpc>
              <a:buNone/>
            </a:pPr>
            <a:endParaRPr lang="en-IN"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3463047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7E0C5CC-CD1E-D797-185A-FB9E17EFC3D6}"/>
              </a:ext>
            </a:extLst>
          </p:cNvPr>
          <p:cNvSpPr txBox="1"/>
          <p:nvPr/>
        </p:nvSpPr>
        <p:spPr>
          <a:xfrm>
            <a:off x="953729" y="491613"/>
            <a:ext cx="10353368" cy="1289071"/>
          </a:xfrm>
          <a:prstGeom prst="rect">
            <a:avLst/>
          </a:prstGeom>
          <a:noFill/>
        </p:spPr>
        <p:txBody>
          <a:bodyPr wrap="square" rtlCol="0">
            <a:spAutoFit/>
          </a:bodyPr>
          <a:lstStyle/>
          <a:p>
            <a:pPr algn="just">
              <a:lnSpc>
                <a:spcPct val="150000"/>
              </a:lnSpc>
            </a:pPr>
            <a:r>
              <a:rPr lang="en-IN" sz="1800" dirty="0">
                <a:latin typeface="Times New Roman" panose="02020603050405020304" pitchFamily="18" charset="0"/>
                <a:cs typeface="Times New Roman" panose="02020603050405020304" pitchFamily="18" charset="0"/>
              </a:rPr>
              <a:t>[5].  T. P. Lakshmi and K. R. Rani, “Smart security system using image processing and email alerts,” in </a:t>
            </a:r>
            <a:r>
              <a:rPr lang="en-IN" sz="1800" i="1" dirty="0">
                <a:latin typeface="Times New Roman" panose="02020603050405020304" pitchFamily="18" charset="0"/>
                <a:cs typeface="Times New Roman" panose="02020603050405020304" pitchFamily="18" charset="0"/>
              </a:rPr>
              <a:t>2016</a:t>
            </a:r>
            <a:br>
              <a:rPr lang="en-IN" sz="1800" i="1" dirty="0">
                <a:latin typeface="Times New Roman" panose="02020603050405020304" pitchFamily="18" charset="0"/>
                <a:cs typeface="Times New Roman" panose="02020603050405020304" pitchFamily="18" charset="0"/>
              </a:rPr>
            </a:br>
            <a:r>
              <a:rPr lang="en-IN" sz="1800" i="1" dirty="0">
                <a:latin typeface="Times New Roman" panose="02020603050405020304" pitchFamily="18" charset="0"/>
                <a:cs typeface="Times New Roman" panose="02020603050405020304" pitchFamily="18" charset="0"/>
              </a:rPr>
              <a:t>        IEEE International Conference on Computation System and Information Technology for Sustainable</a:t>
            </a:r>
            <a:br>
              <a:rPr lang="en-IN" sz="1800" i="1" dirty="0">
                <a:latin typeface="Times New Roman" panose="02020603050405020304" pitchFamily="18" charset="0"/>
                <a:cs typeface="Times New Roman" panose="02020603050405020304" pitchFamily="18" charset="0"/>
              </a:rPr>
            </a:br>
            <a:r>
              <a:rPr lang="en-IN" sz="1800" i="1" dirty="0">
                <a:latin typeface="Times New Roman" panose="02020603050405020304" pitchFamily="18" charset="0"/>
                <a:cs typeface="Times New Roman" panose="02020603050405020304" pitchFamily="18" charset="0"/>
              </a:rPr>
              <a:t>        Solutions (CSITSS)</a:t>
            </a:r>
            <a:r>
              <a:rPr lang="en-IN" sz="1800" dirty="0">
                <a:latin typeface="Times New Roman" panose="02020603050405020304" pitchFamily="18" charset="0"/>
                <a:cs typeface="Times New Roman" panose="02020603050405020304" pitchFamily="18" charset="0"/>
              </a:rPr>
              <a:t>, Bengaluru, India, 2016, pp. 176–180.</a:t>
            </a:r>
          </a:p>
        </p:txBody>
      </p:sp>
      <p:sp>
        <p:nvSpPr>
          <p:cNvPr id="6" name="TextBox 5">
            <a:extLst>
              <a:ext uri="{FF2B5EF4-FFF2-40B4-BE49-F238E27FC236}">
                <a16:creationId xmlns:a16="http://schemas.microsoft.com/office/drawing/2014/main" id="{69982F98-CEFB-61C1-4838-F0198499CDE7}"/>
              </a:ext>
            </a:extLst>
          </p:cNvPr>
          <p:cNvSpPr txBox="1"/>
          <p:nvPr/>
        </p:nvSpPr>
        <p:spPr>
          <a:xfrm>
            <a:off x="4178711" y="2687634"/>
            <a:ext cx="6096000" cy="461665"/>
          </a:xfrm>
          <a:prstGeom prst="rect">
            <a:avLst/>
          </a:prstGeom>
          <a:noFill/>
        </p:spPr>
        <p:txBody>
          <a:bodyPr wrap="square">
            <a:spAutoFit/>
          </a:bodyPr>
          <a:lstStyle/>
          <a:p>
            <a:r>
              <a:rPr lang="en-IN" sz="2400" dirty="0">
                <a:hlinkClick r:id="rId2"/>
              </a:rPr>
              <a:t>execution video</a:t>
            </a:r>
            <a:endParaRPr lang="en-IN" sz="2400" dirty="0"/>
          </a:p>
        </p:txBody>
      </p:sp>
      <p:sp>
        <p:nvSpPr>
          <p:cNvPr id="8" name="TextBox 7">
            <a:extLst>
              <a:ext uri="{FF2B5EF4-FFF2-40B4-BE49-F238E27FC236}">
                <a16:creationId xmlns:a16="http://schemas.microsoft.com/office/drawing/2014/main" id="{B8C8167B-2C7F-96A2-4C2B-3BEDA407B5AC}"/>
              </a:ext>
            </a:extLst>
          </p:cNvPr>
          <p:cNvSpPr txBox="1"/>
          <p:nvPr/>
        </p:nvSpPr>
        <p:spPr>
          <a:xfrm>
            <a:off x="4109884" y="3247037"/>
            <a:ext cx="6096000" cy="461665"/>
          </a:xfrm>
          <a:prstGeom prst="rect">
            <a:avLst/>
          </a:prstGeom>
          <a:noFill/>
        </p:spPr>
        <p:txBody>
          <a:bodyPr wrap="square">
            <a:spAutoFit/>
          </a:bodyPr>
          <a:lstStyle/>
          <a:p>
            <a:r>
              <a:rPr lang="en-IN" sz="2400" dirty="0">
                <a:hlinkClick r:id="rId3"/>
              </a:rPr>
              <a:t>execution video_1</a:t>
            </a:r>
            <a:endParaRPr lang="en-IN" sz="2400" dirty="0"/>
          </a:p>
        </p:txBody>
      </p:sp>
    </p:spTree>
    <p:extLst>
      <p:ext uri="{BB962C8B-B14F-4D97-AF65-F5344CB8AC3E}">
        <p14:creationId xmlns:p14="http://schemas.microsoft.com/office/powerpoint/2010/main" val="422545529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4799B-0461-0DD9-FD80-72BF163409B8}"/>
              </a:ext>
            </a:extLst>
          </p:cNvPr>
          <p:cNvSpPr>
            <a:spLocks noGrp="1"/>
          </p:cNvSpPr>
          <p:nvPr>
            <p:ph type="title"/>
          </p:nvPr>
        </p:nvSpPr>
        <p:spPr>
          <a:xfrm>
            <a:off x="1258529" y="964692"/>
            <a:ext cx="9822425" cy="4747850"/>
          </a:xfrm>
        </p:spPr>
        <p:txBody>
          <a:bodyPr>
            <a:normAutofit/>
          </a:bodyPr>
          <a:lstStyle/>
          <a:p>
            <a:r>
              <a:rPr lang="en-IN" sz="9600" b="1" dirty="0">
                <a:latin typeface="Times New Roman" panose="02020603050405020304" pitchFamily="18" charset="0"/>
                <a:cs typeface="Times New Roman" panose="02020603050405020304" pitchFamily="18" charset="0"/>
              </a:rPr>
              <a:t>THANK YOU</a:t>
            </a:r>
          </a:p>
        </p:txBody>
      </p:sp>
    </p:spTree>
    <p:extLst>
      <p:ext uri="{BB962C8B-B14F-4D97-AF65-F5344CB8AC3E}">
        <p14:creationId xmlns:p14="http://schemas.microsoft.com/office/powerpoint/2010/main" val="3831981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603624-E217-39F8-8F86-890D38BEF594}"/>
              </a:ext>
            </a:extLst>
          </p:cNvPr>
          <p:cNvSpPr>
            <a:spLocks noGrp="1"/>
          </p:cNvSpPr>
          <p:nvPr>
            <p:ph type="title"/>
          </p:nvPr>
        </p:nvSpPr>
        <p:spPr>
          <a:xfrm>
            <a:off x="2231136" y="964692"/>
            <a:ext cx="7729800" cy="982095"/>
          </a:xfrm>
        </p:spPr>
        <p:txBody>
          <a:bodyPr/>
          <a:lstStyle/>
          <a:p>
            <a:r>
              <a:rPr lang="en-US" sz="2800" b="1"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ABSTRACT</a:t>
            </a:r>
            <a:endParaRPr lang="en-IN" dirty="0">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B7E6D4E2-5CC1-2574-8D03-314DBDE312D5}"/>
              </a:ext>
            </a:extLst>
          </p:cNvPr>
          <p:cNvSpPr>
            <a:spLocks noGrp="1"/>
          </p:cNvSpPr>
          <p:nvPr>
            <p:ph type="body" idx="1"/>
          </p:nvPr>
        </p:nvSpPr>
        <p:spPr>
          <a:xfrm>
            <a:off x="648929" y="2153292"/>
            <a:ext cx="10992465" cy="3586752"/>
          </a:xfrm>
        </p:spPr>
        <p:txBody>
          <a:bodyPr>
            <a:normAutofit/>
          </a:bodyPr>
          <a:lstStyle/>
          <a:p>
            <a:pPr marL="114300" indent="0" algn="just">
              <a:lnSpc>
                <a:spcPct val="150000"/>
              </a:lnSpc>
              <a:buNone/>
            </a:pPr>
            <a:r>
              <a:rPr lang="en-US" dirty="0">
                <a:latin typeface="Times New Roman" panose="02020603050405020304" pitchFamily="18" charset="0"/>
                <a:cs typeface="Times New Roman" panose="02020603050405020304" pitchFamily="18" charset="0"/>
              </a:rPr>
              <a:t>Every year, many children go missing in India, and timely identification remains a challenge. This project proposes a facial recognition-based system to assist in identifying and reuniting missing children with their families. The system leverages a pre-trained </a:t>
            </a:r>
            <a:r>
              <a:rPr lang="en-US" dirty="0" err="1">
                <a:latin typeface="Times New Roman" panose="02020603050405020304" pitchFamily="18" charset="0"/>
                <a:cs typeface="Times New Roman" panose="02020603050405020304" pitchFamily="18" charset="0"/>
              </a:rPr>
              <a:t>ResNet</a:t>
            </a:r>
            <a:r>
              <a:rPr lang="en-US" dirty="0">
                <a:latin typeface="Times New Roman" panose="02020603050405020304" pitchFamily="18" charset="0"/>
                <a:cs typeface="Times New Roman" panose="02020603050405020304" pitchFamily="18" charset="0"/>
              </a:rPr>
              <a:t>-based Convolutional Neural Network (CNN) through the </a:t>
            </a:r>
            <a:r>
              <a:rPr lang="en-US" dirty="0" err="1">
                <a:latin typeface="Times New Roman" panose="02020603050405020304" pitchFamily="18" charset="0"/>
                <a:cs typeface="Times New Roman" panose="02020603050405020304" pitchFamily="18" charset="0"/>
              </a:rPr>
              <a:t>dlib</a:t>
            </a:r>
            <a:r>
              <a:rPr lang="en-US" dirty="0">
                <a:latin typeface="Times New Roman" panose="02020603050405020304" pitchFamily="18" charset="0"/>
                <a:cs typeface="Times New Roman" panose="02020603050405020304" pitchFamily="18" charset="0"/>
              </a:rPr>
              <a:t> library to extract deep facial features and generate facial encodings. These encodings are then compared against a database of known images to identify potential matches. User-uploaded images are processed, and if a match is found, the result is displayed on a web page, and an automated email notification is sent to the parent or guardian using SMTP. The system is lightweight, accurate, and scalable, making it suitable for integration with police databases, public surveillance platforms, and online portals to enhance child safety efforts.</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639969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27DAD0-6D9C-9C5E-589C-F308CF695F03}"/>
              </a:ext>
            </a:extLst>
          </p:cNvPr>
          <p:cNvSpPr>
            <a:spLocks noGrp="1"/>
          </p:cNvSpPr>
          <p:nvPr>
            <p:ph type="title"/>
          </p:nvPr>
        </p:nvSpPr>
        <p:spPr>
          <a:xfrm>
            <a:off x="2231136" y="964692"/>
            <a:ext cx="7729800" cy="814947"/>
          </a:xfrm>
        </p:spPr>
        <p:txBody>
          <a:bodyPr>
            <a:normAutofit/>
          </a:bodyPr>
          <a:lstStyle/>
          <a:p>
            <a:r>
              <a:rPr lang="en-US" sz="2800" b="1" i="0" u="none" strike="noStrike" cap="none" dirty="0">
                <a:solidFill>
                  <a:schemeClr val="dk1"/>
                </a:solidFill>
                <a:latin typeface="Times New Roman"/>
                <a:ea typeface="Times New Roman"/>
                <a:cs typeface="Times New Roman"/>
                <a:sym typeface="Times New Roman"/>
              </a:rPr>
              <a:t>INTRODUCTION </a:t>
            </a:r>
            <a:endParaRPr lang="en-IN" dirty="0"/>
          </a:p>
        </p:txBody>
      </p:sp>
      <p:sp>
        <p:nvSpPr>
          <p:cNvPr id="3" name="Text Placeholder 2">
            <a:extLst>
              <a:ext uri="{FF2B5EF4-FFF2-40B4-BE49-F238E27FC236}">
                <a16:creationId xmlns:a16="http://schemas.microsoft.com/office/drawing/2014/main" id="{24D14FBD-7310-C5ED-8CDE-C928126C81AE}"/>
              </a:ext>
            </a:extLst>
          </p:cNvPr>
          <p:cNvSpPr>
            <a:spLocks noGrp="1"/>
          </p:cNvSpPr>
          <p:nvPr>
            <p:ph type="body" idx="1"/>
          </p:nvPr>
        </p:nvSpPr>
        <p:spPr>
          <a:xfrm>
            <a:off x="806245" y="1936955"/>
            <a:ext cx="10451690" cy="4513006"/>
          </a:xfrm>
        </p:spPr>
        <p:txBody>
          <a:bodyPr>
            <a:normAutofit fontScale="92500"/>
          </a:bodyPr>
          <a:lstStyle/>
          <a:p>
            <a:pPr marL="285750" marR="0" lvl="0" indent="-285750" algn="just" rtl="0">
              <a:lnSpc>
                <a:spcPct val="150000"/>
              </a:lnSpc>
              <a:spcBef>
                <a:spcPts val="0"/>
              </a:spcBef>
              <a:spcAft>
                <a:spcPts val="0"/>
              </a:spcAft>
              <a:buClr>
                <a:srgbClr val="000000"/>
              </a:buClr>
              <a:buSzPts val="2800"/>
              <a:buFont typeface="Arial" panose="020B0604020202020204" pitchFamily="34" charset="0"/>
              <a:buChar char="•"/>
            </a:pPr>
            <a:r>
              <a:rPr lang="en-US" sz="1800" b="1" i="0" u="none" strike="noStrike" cap="none" dirty="0">
                <a:solidFill>
                  <a:schemeClr val="dk1"/>
                </a:solidFill>
                <a:latin typeface="Times New Roman"/>
                <a:ea typeface="Times New Roman"/>
                <a:cs typeface="Times New Roman"/>
                <a:sym typeface="Times New Roman"/>
              </a:rPr>
              <a:t>Challenge</a:t>
            </a:r>
            <a:r>
              <a:rPr lang="en-US" sz="1800" b="0" i="0" u="none" strike="noStrike" cap="none" dirty="0">
                <a:solidFill>
                  <a:schemeClr val="dk1"/>
                </a:solidFill>
                <a:latin typeface="Times New Roman"/>
                <a:ea typeface="Times New Roman"/>
                <a:cs typeface="Times New Roman"/>
                <a:sym typeface="Times New Roman"/>
              </a:rPr>
              <a:t> – Traditional methods for identifying missing children, such as manual matching and law enforcement databases, are slow and ineffective due to changes in appearance over time</a:t>
            </a:r>
            <a:r>
              <a:rPr lang="en-US" sz="2800" b="0" i="0" u="none" strike="noStrike" cap="none" dirty="0">
                <a:solidFill>
                  <a:schemeClr val="dk1"/>
                </a:solidFill>
                <a:latin typeface="Gill Sans"/>
                <a:ea typeface="Gill Sans"/>
                <a:cs typeface="Gill Sans"/>
                <a:sym typeface="Gill Sans"/>
              </a:rPr>
              <a:t>.</a:t>
            </a:r>
            <a:endParaRPr lang="en-US" dirty="0">
              <a:ea typeface="Gill Sans"/>
            </a:endParaRPr>
          </a:p>
          <a:p>
            <a:pPr marL="285750" marR="0" lvl="0" indent="-285750" algn="just" rtl="0">
              <a:lnSpc>
                <a:spcPct val="150000"/>
              </a:lnSpc>
              <a:spcBef>
                <a:spcPts val="0"/>
              </a:spcBef>
              <a:spcAft>
                <a:spcPts val="0"/>
              </a:spcAft>
              <a:buClr>
                <a:srgbClr val="000000"/>
              </a:buClr>
              <a:buSzPts val="2800"/>
              <a:buFont typeface="Arial" panose="020B0604020202020204" pitchFamily="34" charset="0"/>
              <a:buChar char="•"/>
            </a:pPr>
            <a:r>
              <a:rPr lang="en-US" sz="1800" b="1" i="0" u="none" strike="noStrike" cap="none" dirty="0">
                <a:solidFill>
                  <a:schemeClr val="dk1"/>
                </a:solidFill>
                <a:latin typeface="Times New Roman"/>
                <a:ea typeface="Times New Roman"/>
                <a:cs typeface="Times New Roman"/>
                <a:sym typeface="Times New Roman"/>
              </a:rPr>
              <a:t>Proposed Solution </a:t>
            </a:r>
            <a:r>
              <a:rPr lang="en-US" sz="1800" b="0" i="0" u="none" strike="noStrike" cap="none" dirty="0">
                <a:solidFill>
                  <a:schemeClr val="dk1"/>
                </a:solidFill>
                <a:latin typeface="Times New Roman"/>
                <a:ea typeface="Times New Roman"/>
                <a:cs typeface="Times New Roman"/>
                <a:sym typeface="Times New Roman"/>
              </a:rPr>
              <a:t>– CNN-based facial recognition systems can accurately detect and match missing children's faces using advanced feature extraction techniques.</a:t>
            </a:r>
            <a:endParaRPr lang="en-US" dirty="0">
              <a:ea typeface="Times New Roman"/>
            </a:endParaRPr>
          </a:p>
          <a:p>
            <a:pPr marL="285750" marR="0" lvl="0" indent="-285750" algn="just" rtl="0">
              <a:lnSpc>
                <a:spcPct val="150000"/>
              </a:lnSpc>
              <a:spcBef>
                <a:spcPts val="0"/>
              </a:spcBef>
              <a:spcAft>
                <a:spcPts val="0"/>
              </a:spcAft>
              <a:buClr>
                <a:srgbClr val="000000"/>
              </a:buClr>
              <a:buSzPts val="2800"/>
              <a:buFont typeface="Arial" panose="020B0604020202020204" pitchFamily="34" charset="0"/>
              <a:buChar char="•"/>
            </a:pPr>
            <a:r>
              <a:rPr lang="en-US" sz="1800" b="1" i="0" u="none" strike="noStrike" cap="none" dirty="0">
                <a:solidFill>
                  <a:schemeClr val="dk1"/>
                </a:solidFill>
                <a:latin typeface="Times New Roman"/>
                <a:ea typeface="Times New Roman"/>
                <a:cs typeface="Times New Roman"/>
                <a:sym typeface="Times New Roman"/>
              </a:rPr>
              <a:t>Key Features</a:t>
            </a:r>
            <a:r>
              <a:rPr lang="en-US" sz="1800" b="0" i="0" u="none" strike="noStrike" cap="none" dirty="0">
                <a:solidFill>
                  <a:schemeClr val="dk1"/>
                </a:solidFill>
                <a:latin typeface="Times New Roman"/>
                <a:ea typeface="Times New Roman"/>
                <a:cs typeface="Times New Roman"/>
                <a:sym typeface="Times New Roman"/>
              </a:rPr>
              <a:t> – CNNs handle variations like aging, lighting conditions, and pose changes by training on large datasets to identify unique facial patterns</a:t>
            </a:r>
            <a:r>
              <a:rPr lang="en-US" sz="1800" b="0" i="0" u="none" strike="noStrike" cap="none" dirty="0">
                <a:solidFill>
                  <a:schemeClr val="dk1"/>
                </a:solidFill>
                <a:latin typeface="Gill Sans"/>
                <a:ea typeface="Gill Sans"/>
                <a:cs typeface="Gill Sans"/>
                <a:sym typeface="Gill Sans"/>
              </a:rPr>
              <a:t>.</a:t>
            </a:r>
            <a:endParaRPr lang="en-US" dirty="0">
              <a:ea typeface="Gill Sans"/>
            </a:endParaRPr>
          </a:p>
          <a:p>
            <a:pPr marL="285750" marR="0" lvl="0" indent="-285750" algn="just" rtl="0">
              <a:lnSpc>
                <a:spcPct val="150000"/>
              </a:lnSpc>
              <a:spcBef>
                <a:spcPts val="0"/>
              </a:spcBef>
              <a:spcAft>
                <a:spcPts val="0"/>
              </a:spcAft>
              <a:buClr>
                <a:srgbClr val="000000"/>
              </a:buClr>
              <a:buSzPts val="2800"/>
              <a:buFont typeface="Arial" panose="020B0604020202020204" pitchFamily="34" charset="0"/>
              <a:buChar char="•"/>
            </a:pPr>
            <a:r>
              <a:rPr lang="en-US" sz="1800" b="1" i="0" u="none" strike="noStrike" cap="none" dirty="0">
                <a:solidFill>
                  <a:schemeClr val="dk1"/>
                </a:solidFill>
                <a:latin typeface="Times New Roman"/>
                <a:ea typeface="Times New Roman"/>
                <a:cs typeface="Times New Roman"/>
                <a:sym typeface="Times New Roman"/>
              </a:rPr>
              <a:t>Integration and Impact</a:t>
            </a:r>
            <a:r>
              <a:rPr lang="en-US" sz="1800" b="0" i="0" u="none" strike="noStrike" cap="none" dirty="0">
                <a:solidFill>
                  <a:schemeClr val="dk1"/>
                </a:solidFill>
                <a:latin typeface="Times New Roman"/>
                <a:ea typeface="Times New Roman"/>
                <a:cs typeface="Times New Roman"/>
                <a:sym typeface="Times New Roman"/>
              </a:rPr>
              <a:t> – This system can be deployed in law enforcement agencies, NGOs, and public databases to automatically match found children with missing person records, improving identification efficiency.</a:t>
            </a:r>
            <a:endParaRPr lang="en-US" dirty="0">
              <a:ea typeface="Times New Roman"/>
            </a:endParaRPr>
          </a:p>
          <a:p>
            <a:pPr marL="285750" marR="0" lvl="0" indent="-285750" algn="just" rtl="0">
              <a:lnSpc>
                <a:spcPct val="150000"/>
              </a:lnSpc>
              <a:spcBef>
                <a:spcPts val="0"/>
              </a:spcBef>
              <a:spcAft>
                <a:spcPts val="0"/>
              </a:spcAft>
              <a:buClr>
                <a:srgbClr val="000000"/>
              </a:buClr>
              <a:buSzPts val="2800"/>
              <a:buFont typeface="Arial" panose="020B0604020202020204" pitchFamily="34" charset="0"/>
              <a:buChar char="•"/>
            </a:pPr>
            <a:r>
              <a:rPr lang="en-US" sz="1800" b="1" i="0" u="none" strike="noStrike" cap="none" dirty="0">
                <a:solidFill>
                  <a:schemeClr val="dk1"/>
                </a:solidFill>
                <a:latin typeface="Times New Roman"/>
                <a:ea typeface="Times New Roman"/>
                <a:cs typeface="Times New Roman"/>
                <a:sym typeface="Times New Roman"/>
              </a:rPr>
              <a:t>Technology Used</a:t>
            </a:r>
            <a:r>
              <a:rPr lang="en-US" sz="1800" b="0" i="0" u="none" strike="noStrike" cap="none" dirty="0">
                <a:solidFill>
                  <a:schemeClr val="dk1"/>
                </a:solidFill>
                <a:latin typeface="Times New Roman"/>
                <a:ea typeface="Times New Roman"/>
                <a:cs typeface="Times New Roman"/>
                <a:sym typeface="Times New Roman"/>
              </a:rPr>
              <a:t> – Pre-trained CNN models like </a:t>
            </a:r>
            <a:r>
              <a:rPr lang="en-US" sz="1800" b="0" i="0" u="none" strike="noStrike" cap="none" dirty="0" err="1">
                <a:solidFill>
                  <a:schemeClr val="dk1"/>
                </a:solidFill>
                <a:latin typeface="Times New Roman"/>
                <a:ea typeface="Times New Roman"/>
                <a:cs typeface="Times New Roman"/>
                <a:sym typeface="Times New Roman"/>
              </a:rPr>
              <a:t>FaceNet</a:t>
            </a:r>
            <a:r>
              <a:rPr lang="en-US" sz="1800" b="0" i="0" u="none" strike="noStrike" cap="none" dirty="0">
                <a:solidFill>
                  <a:schemeClr val="dk1"/>
                </a:solidFill>
                <a:latin typeface="Times New Roman"/>
                <a:ea typeface="Times New Roman"/>
                <a:cs typeface="Times New Roman"/>
                <a:sym typeface="Times New Roman"/>
              </a:rPr>
              <a:t>, </a:t>
            </a:r>
            <a:r>
              <a:rPr lang="en-US" sz="1800" b="0" i="0" u="none" strike="noStrike" cap="none" dirty="0" err="1">
                <a:solidFill>
                  <a:schemeClr val="dk1"/>
                </a:solidFill>
                <a:latin typeface="Times New Roman"/>
                <a:ea typeface="Times New Roman"/>
                <a:cs typeface="Times New Roman"/>
                <a:sym typeface="Times New Roman"/>
              </a:rPr>
              <a:t>VGGFace</a:t>
            </a:r>
            <a:r>
              <a:rPr lang="en-US" sz="1800" b="0" i="0" u="none" strike="noStrike" cap="none" dirty="0">
                <a:solidFill>
                  <a:schemeClr val="dk1"/>
                </a:solidFill>
                <a:latin typeface="Times New Roman"/>
                <a:ea typeface="Times New Roman"/>
                <a:cs typeface="Times New Roman"/>
                <a:sym typeface="Times New Roman"/>
              </a:rPr>
              <a:t>, and ResNet enhance accuracy, making the system a powerful tool for reuniting missing children with their families.</a:t>
            </a:r>
            <a:endParaRPr lang="en-US" sz="1400" b="0" i="0" u="none" strike="noStrike" cap="none" dirty="0">
              <a:solidFill>
                <a:srgbClr val="000000"/>
              </a:solidFill>
              <a:latin typeface="Arial"/>
              <a:ea typeface="Arial"/>
              <a:cs typeface="Arial"/>
              <a:sym typeface="Arial"/>
            </a:endParaRPr>
          </a:p>
          <a:p>
            <a:endParaRPr lang="en-IN" dirty="0"/>
          </a:p>
        </p:txBody>
      </p:sp>
    </p:spTree>
    <p:extLst>
      <p:ext uri="{BB962C8B-B14F-4D97-AF65-F5344CB8AC3E}">
        <p14:creationId xmlns:p14="http://schemas.microsoft.com/office/powerpoint/2010/main" val="18065509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19"/>
          <p:cNvSpPr txBox="1">
            <a:spLocks noGrp="1"/>
          </p:cNvSpPr>
          <p:nvPr>
            <p:ph type="title"/>
          </p:nvPr>
        </p:nvSpPr>
        <p:spPr>
          <a:xfrm>
            <a:off x="2231125" y="187300"/>
            <a:ext cx="7729800" cy="854919"/>
          </a:xfrm>
          <a:prstGeom prst="rect">
            <a:avLst/>
          </a:prstGeom>
          <a:solidFill>
            <a:srgbClr val="FFFFFF"/>
          </a:solidFill>
          <a:ln w="31750" cap="sq" cmpd="sng">
            <a:solidFill>
              <a:srgbClr val="404040"/>
            </a:solidFill>
            <a:prstDash val="solid"/>
            <a:miter lim="800000"/>
            <a:headEnd type="none" w="sm" len="sm"/>
            <a:tailEnd type="none" w="sm" len="sm"/>
          </a:ln>
        </p:spPr>
        <p:txBody>
          <a:bodyPr spcFirstLastPara="1" wrap="square" lIns="182875" tIns="182875" rIns="182875" bIns="182875" anchor="ctr" anchorCtr="0">
            <a:normAutofit/>
          </a:bodyPr>
          <a:lstStyle/>
          <a:p>
            <a:pPr marL="0" lvl="0" indent="0" algn="ctr" rtl="0">
              <a:lnSpc>
                <a:spcPct val="90000"/>
              </a:lnSpc>
              <a:spcBef>
                <a:spcPts val="0"/>
              </a:spcBef>
              <a:spcAft>
                <a:spcPts val="0"/>
              </a:spcAft>
              <a:buSzPts val="1800"/>
              <a:buNone/>
            </a:pPr>
            <a:r>
              <a:rPr lang="en-US" b="1" dirty="0">
                <a:latin typeface="Times New Roman" panose="02020603050405020304" pitchFamily="18" charset="0"/>
                <a:cs typeface="Times New Roman" panose="02020603050405020304" pitchFamily="18" charset="0"/>
              </a:rPr>
              <a:t>EXISTING SYSTEM</a:t>
            </a:r>
            <a:endParaRPr b="1" dirty="0">
              <a:latin typeface="Times New Roman" panose="02020603050405020304" pitchFamily="18" charset="0"/>
              <a:cs typeface="Times New Roman" panose="02020603050405020304" pitchFamily="18" charset="0"/>
            </a:endParaRPr>
          </a:p>
        </p:txBody>
      </p:sp>
      <p:sp>
        <p:nvSpPr>
          <p:cNvPr id="2" name="Text Placeholder 1">
            <a:extLst>
              <a:ext uri="{FF2B5EF4-FFF2-40B4-BE49-F238E27FC236}">
                <a16:creationId xmlns:a16="http://schemas.microsoft.com/office/drawing/2014/main" id="{D8F78FA3-FDDD-708F-354F-9A222D0D5A4F}"/>
              </a:ext>
            </a:extLst>
          </p:cNvPr>
          <p:cNvSpPr>
            <a:spLocks noGrp="1" noChangeArrowheads="1"/>
          </p:cNvSpPr>
          <p:nvPr>
            <p:ph type="body" idx="1"/>
          </p:nvPr>
        </p:nvSpPr>
        <p:spPr bwMode="auto">
          <a:xfrm>
            <a:off x="560439" y="1118032"/>
            <a:ext cx="10785987" cy="4247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just"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Families must physically visit police stations or child welfare centers with photographs to try and identify the                             child</a:t>
            </a:r>
          </a:p>
          <a:p>
            <a:pPr marL="285750" marR="0" lvl="0" indent="-285750" algn="just"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Authorities rely on eyewitness reports and human memory, which is unreliable and time-consuming.</a:t>
            </a:r>
          </a:p>
          <a:p>
            <a:pPr marL="0" marR="0" lvl="0" indent="0" algn="just" defTabSz="914400" rtl="0" eaLnBrk="0" fontAlgn="base" latinLnBrk="0" hangingPunct="0">
              <a:lnSpc>
                <a:spcPct val="15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There is no automatic or intelligent system in place to match found children with reported missing ones.</a:t>
            </a:r>
          </a:p>
          <a:p>
            <a:pPr marL="0" marR="0" lvl="0" indent="0" algn="just" defTabSz="914400" rtl="0" eaLnBrk="0" fontAlgn="base" latinLnBrk="0" hangingPunct="0">
              <a:lnSpc>
                <a:spcPct val="15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It may take days or weeks to cross-verify records.</a:t>
            </a:r>
          </a:p>
          <a:p>
            <a:pPr marL="285750" marR="0" lvl="0" indent="-285750" algn="just"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Information about missing children is stored in files, spreadsheets, or simple databases, which cannot handle      image-based matching.</a:t>
            </a:r>
          </a:p>
          <a:p>
            <a:pPr marL="285750" marR="0" lvl="0" indent="-285750" algn="just"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No support for face recognition or photo comparison.</a:t>
            </a:r>
          </a:p>
          <a:p>
            <a:pPr marL="285750" indent="-285750" algn="just" eaLnBrk="0" fontAlgn="base" hangingPunct="0">
              <a:lnSpc>
                <a:spcPct val="150000"/>
              </a:lnSpc>
              <a:spcBef>
                <a:spcPct val="0"/>
              </a:spcBef>
              <a:spcAft>
                <a:spcPct val="0"/>
              </a:spcAft>
              <a:buClrTx/>
              <a:buSzTx/>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Once a child is found, the parent or guardian is contacted manually via phone or in person, causing delays.</a:t>
            </a:r>
          </a:p>
          <a:p>
            <a:pPr marL="285750" indent="-285750" algn="just" eaLnBrk="0" fontAlgn="base" hangingPunct="0">
              <a:lnSpc>
                <a:spcPct val="150000"/>
              </a:lnSpc>
              <a:spcBef>
                <a:spcPct val="0"/>
              </a:spcBef>
              <a:spcAft>
                <a:spcPct val="0"/>
              </a:spcAft>
              <a:buClrTx/>
              <a:buSzTx/>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No automated communication or alert system.</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3"/>
          <p:cNvSpPr txBox="1">
            <a:spLocks noGrp="1"/>
          </p:cNvSpPr>
          <p:nvPr>
            <p:ph type="title"/>
          </p:nvPr>
        </p:nvSpPr>
        <p:spPr>
          <a:xfrm>
            <a:off x="2231125" y="306502"/>
            <a:ext cx="7729800" cy="824208"/>
          </a:xfrm>
          <a:prstGeom prst="rect">
            <a:avLst/>
          </a:prstGeom>
          <a:solidFill>
            <a:srgbClr val="FFFFFF"/>
          </a:solidFill>
          <a:ln w="31750" cap="sq" cmpd="sng">
            <a:solidFill>
              <a:srgbClr val="404040"/>
            </a:solidFill>
            <a:prstDash val="solid"/>
            <a:miter lim="800000"/>
            <a:headEnd type="none" w="sm" len="sm"/>
            <a:tailEnd type="none" w="sm" len="sm"/>
          </a:ln>
        </p:spPr>
        <p:txBody>
          <a:bodyPr spcFirstLastPara="1" wrap="square" lIns="182875" tIns="182875" rIns="182875" bIns="182875" anchor="ctr" anchorCtr="0">
            <a:normAutofit/>
          </a:bodyPr>
          <a:lstStyle/>
          <a:p>
            <a:pPr marL="0" lvl="0" indent="0" algn="ctr" rtl="0">
              <a:lnSpc>
                <a:spcPct val="90000"/>
              </a:lnSpc>
              <a:spcBef>
                <a:spcPts val="0"/>
              </a:spcBef>
              <a:spcAft>
                <a:spcPts val="0"/>
              </a:spcAft>
              <a:buSzPts val="1800"/>
              <a:buNone/>
            </a:pPr>
            <a:r>
              <a:rPr lang="en-US" b="1" dirty="0">
                <a:latin typeface="Times New Roman" panose="02020603050405020304" pitchFamily="18" charset="0"/>
                <a:cs typeface="Times New Roman" panose="02020603050405020304" pitchFamily="18" charset="0"/>
              </a:rPr>
              <a:t>PROPOSED SYSTEM</a:t>
            </a:r>
            <a:endParaRPr b="1" dirty="0">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53F71709-E567-42E1-3839-40D8D08A1854}"/>
              </a:ext>
            </a:extLst>
          </p:cNvPr>
          <p:cNvSpPr>
            <a:spLocks noGrp="1" noChangeArrowheads="1"/>
          </p:cNvSpPr>
          <p:nvPr>
            <p:ph type="body" idx="1"/>
          </p:nvPr>
        </p:nvSpPr>
        <p:spPr bwMode="auto">
          <a:xfrm>
            <a:off x="894735" y="1351597"/>
            <a:ext cx="10559848" cy="46628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indent="-285750" algn="just" eaLnBrk="0" fontAlgn="base" hangingPunct="0">
              <a:lnSpc>
                <a:spcPct val="150000"/>
              </a:lnSpc>
              <a:spcBef>
                <a:spcPct val="0"/>
              </a:spcBef>
              <a:spcAft>
                <a:spcPct val="0"/>
              </a:spcAft>
              <a:buClrTx/>
              <a:buSzTx/>
            </a:pP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Utilizes the face recognition library and a CNN model for accurate face matching.</a:t>
            </a:r>
          </a:p>
          <a:p>
            <a:pPr marL="285750" indent="-285750" algn="just" eaLnBrk="0" fontAlgn="base" hangingPunct="0">
              <a:lnSpc>
                <a:spcPct val="150000"/>
              </a:lnSpc>
              <a:spcBef>
                <a:spcPct val="0"/>
              </a:spcBef>
              <a:spcAft>
                <a:spcPct val="0"/>
              </a:spcAft>
              <a:buClrTx/>
              <a:buSzTx/>
            </a:pP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Automatically compares uploaded photos with stored images for potential matches.</a:t>
            </a:r>
          </a:p>
          <a:p>
            <a:pPr marL="285750" indent="-285750" algn="just" eaLnBrk="0" fontAlgn="base" hangingPunct="0">
              <a:lnSpc>
                <a:spcPct val="150000"/>
              </a:lnSpc>
              <a:spcBef>
                <a:spcPct val="0"/>
              </a:spcBef>
              <a:spcAft>
                <a:spcPct val="0"/>
              </a:spcAft>
              <a:buClrTx/>
              <a:buSzTx/>
            </a:pP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Features an easy-to-use interface to add missing children and search using images, with no technical skills              required for use.</a:t>
            </a:r>
          </a:p>
          <a:p>
            <a:pPr marL="285750" indent="-285750" algn="just" eaLnBrk="0" fontAlgn="base" hangingPunct="0">
              <a:lnSpc>
                <a:spcPct val="150000"/>
              </a:lnSpc>
              <a:spcBef>
                <a:spcPct val="0"/>
              </a:spcBef>
              <a:spcAft>
                <a:spcPct val="0"/>
              </a:spcAft>
              <a:buClrTx/>
              <a:buSzTx/>
            </a:pP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Detects and compares faces immediately after upload, displaying match results instantly.</a:t>
            </a:r>
          </a:p>
          <a:p>
            <a:pPr marL="285750" indent="-285750" algn="just" eaLnBrk="0" fontAlgn="base" hangingPunct="0">
              <a:lnSpc>
                <a:spcPct val="150000"/>
              </a:lnSpc>
              <a:spcBef>
                <a:spcPct val="0"/>
              </a:spcBef>
              <a:spcAft>
                <a:spcPct val="0"/>
              </a:spcAft>
              <a:buClrTx/>
              <a:buSzTx/>
            </a:pP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Sends an email notification to the parent if a match is found, including the child’s image to help speed up     reunions.</a:t>
            </a:r>
          </a:p>
          <a:p>
            <a:pPr marL="285750" indent="-285750" algn="just" eaLnBrk="0" fontAlgn="base" hangingPunct="0">
              <a:lnSpc>
                <a:spcPct val="150000"/>
              </a:lnSpc>
              <a:spcBef>
                <a:spcPct val="0"/>
              </a:spcBef>
              <a:spcAft>
                <a:spcPct val="0"/>
              </a:spcAft>
              <a:buClrTx/>
              <a:buSzTx/>
            </a:pP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Stores data in a JSON file, simplifying management and accessibility, with images saved in a simple folder structure.</a:t>
            </a:r>
          </a:p>
          <a:p>
            <a:pPr marL="285750" indent="-285750" algn="just" eaLnBrk="0" fontAlgn="base" hangingPunct="0">
              <a:lnSpc>
                <a:spcPct val="150000"/>
              </a:lnSpc>
              <a:spcBef>
                <a:spcPct val="0"/>
              </a:spcBef>
              <a:spcAft>
                <a:spcPct val="0"/>
              </a:spcAft>
              <a:buClrTx/>
              <a:buSzTx/>
            </a:pP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Can be hosted online or run locally on any device with a browser, accessible from any platform including           mobile and desktop.</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3C7F0F-67E9-49D0-665C-580BF31F7EFC}"/>
              </a:ext>
            </a:extLst>
          </p:cNvPr>
          <p:cNvSpPr>
            <a:spLocks noGrp="1"/>
          </p:cNvSpPr>
          <p:nvPr>
            <p:ph type="title"/>
          </p:nvPr>
        </p:nvSpPr>
        <p:spPr>
          <a:xfrm>
            <a:off x="2231136" y="255640"/>
            <a:ext cx="7729800" cy="1199534"/>
          </a:xfrm>
        </p:spPr>
        <p:txBody>
          <a:bodyPr/>
          <a:lstStyle/>
          <a:p>
            <a:r>
              <a:rPr lang="en-US" b="1" dirty="0">
                <a:latin typeface="Times New Roman" panose="02020603050405020304" pitchFamily="18" charset="0"/>
                <a:cs typeface="Times New Roman" panose="02020603050405020304" pitchFamily="18" charset="0"/>
              </a:rPr>
              <a:t>APPLICATIONS</a:t>
            </a:r>
            <a:endParaRPr lang="en-IN" dirty="0"/>
          </a:p>
        </p:txBody>
      </p:sp>
      <p:sp>
        <p:nvSpPr>
          <p:cNvPr id="3" name="Text Placeholder 2">
            <a:extLst>
              <a:ext uri="{FF2B5EF4-FFF2-40B4-BE49-F238E27FC236}">
                <a16:creationId xmlns:a16="http://schemas.microsoft.com/office/drawing/2014/main" id="{DAD2581C-93F5-341E-E002-2D3FDC43F4E2}"/>
              </a:ext>
            </a:extLst>
          </p:cNvPr>
          <p:cNvSpPr>
            <a:spLocks noGrp="1"/>
          </p:cNvSpPr>
          <p:nvPr>
            <p:ph type="body" idx="1"/>
          </p:nvPr>
        </p:nvSpPr>
        <p:spPr>
          <a:xfrm>
            <a:off x="776748" y="1877999"/>
            <a:ext cx="10500852" cy="4650619"/>
          </a:xfrm>
        </p:spPr>
        <p:txBody>
          <a:bodyPr/>
          <a:lstStyle/>
          <a:p>
            <a:pPr marL="285750" marR="0" lvl="0" indent="-285750" algn="l" defTabSz="914400" rtl="0" eaLnBrk="0" fontAlgn="base" latinLnBrk="0" hangingPunct="0">
              <a:lnSpc>
                <a:spcPct val="200000"/>
              </a:lnSpc>
              <a:spcBef>
                <a:spcPct val="0"/>
              </a:spcBef>
              <a:spcAft>
                <a:spcPct val="0"/>
              </a:spcAft>
              <a:buClrTx/>
              <a:buSzTx/>
              <a:buFont typeface="Arial" panose="020B0604020202020204" pitchFamily="34" charset="0"/>
              <a:buChar char="•"/>
              <a:tabLst/>
            </a:pPr>
            <a:r>
              <a:rPr kumimoji="0" lang="en-US" altLang="en-US"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Identify missing children </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using face recognition.</a:t>
            </a:r>
          </a:p>
          <a:p>
            <a:pPr marL="285750" marR="0" lvl="0" indent="-285750" algn="l" defTabSz="914400" rtl="0" eaLnBrk="0" fontAlgn="base" latinLnBrk="0" hangingPunct="0">
              <a:lnSpc>
                <a:spcPct val="200000"/>
              </a:lnSpc>
              <a:spcBef>
                <a:spcPct val="0"/>
              </a:spcBef>
              <a:spcAft>
                <a:spcPct val="0"/>
              </a:spcAft>
              <a:buClrTx/>
              <a:buSzTx/>
              <a:buFont typeface="Arial" panose="020B0604020202020204" pitchFamily="34" charset="0"/>
              <a:buChar char="•"/>
              <a:tabLst/>
            </a:pPr>
            <a:r>
              <a:rPr kumimoji="0" lang="en-US" altLang="en-US"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Used by police and NGOs </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to reunite families.</a:t>
            </a:r>
          </a:p>
          <a:p>
            <a:pPr marL="285750" marR="0" lvl="0" indent="-285750" algn="l" defTabSz="914400" rtl="0" eaLnBrk="0" fontAlgn="base" latinLnBrk="0" hangingPunct="0">
              <a:lnSpc>
                <a:spcPct val="200000"/>
              </a:lnSpc>
              <a:spcBef>
                <a:spcPct val="0"/>
              </a:spcBef>
              <a:spcAft>
                <a:spcPct val="0"/>
              </a:spcAft>
              <a:buClrTx/>
              <a:buSzTx/>
              <a:buFont typeface="Arial" panose="020B0604020202020204" pitchFamily="34" charset="0"/>
              <a:buChar char="•"/>
              <a:tabLst/>
            </a:pPr>
            <a:r>
              <a:rPr kumimoji="0" lang="en-US" altLang="en-US"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Helps hospitals and shelters </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identify lost kids.</a:t>
            </a:r>
          </a:p>
          <a:p>
            <a:pPr marL="285750" marR="0" lvl="0" indent="-285750" algn="l" defTabSz="914400" rtl="0" eaLnBrk="0" fontAlgn="base" latinLnBrk="0" hangingPunct="0">
              <a:lnSpc>
                <a:spcPct val="200000"/>
              </a:lnSpc>
              <a:spcBef>
                <a:spcPct val="0"/>
              </a:spcBef>
              <a:spcAft>
                <a:spcPct val="0"/>
              </a:spcAft>
              <a:buClrTx/>
              <a:buSzTx/>
              <a:buFont typeface="Arial" panose="020B0604020202020204" pitchFamily="34" charset="0"/>
              <a:buChar char="•"/>
              <a:tabLst/>
            </a:pPr>
            <a:r>
              <a:rPr kumimoji="0" lang="en-US" altLang="en-US"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Assists in disasters </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to locate separated children.</a:t>
            </a:r>
          </a:p>
          <a:p>
            <a:pPr marL="285750" marR="0" lvl="0" indent="-285750" algn="l" defTabSz="914400" rtl="0" eaLnBrk="0" fontAlgn="base" latinLnBrk="0" hangingPunct="0">
              <a:lnSpc>
                <a:spcPct val="200000"/>
              </a:lnSpc>
              <a:spcBef>
                <a:spcPct val="0"/>
              </a:spcBef>
              <a:spcAft>
                <a:spcPct val="0"/>
              </a:spcAft>
              <a:buClrTx/>
              <a:buSzTx/>
              <a:buFont typeface="Arial" panose="020B0604020202020204" pitchFamily="34" charset="0"/>
              <a:buChar char="•"/>
              <a:tabLst/>
            </a:pPr>
            <a:r>
              <a:rPr kumimoji="0" lang="en-US" altLang="en-US" sz="18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Can be installed at schools to track and protect students.</a:t>
            </a:r>
          </a:p>
          <a:p>
            <a:pPr marL="285750" marR="0" lvl="0" indent="-28575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endPar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114300" indent="0">
              <a:buNone/>
            </a:pPr>
            <a:endParaRPr lang="en-IN" dirty="0"/>
          </a:p>
        </p:txBody>
      </p:sp>
    </p:spTree>
    <p:extLst>
      <p:ext uri="{BB962C8B-B14F-4D97-AF65-F5344CB8AC3E}">
        <p14:creationId xmlns:p14="http://schemas.microsoft.com/office/powerpoint/2010/main" val="39472540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9428F3-48BA-71EE-6ABF-6A3CF5CD62CA}"/>
              </a:ext>
            </a:extLst>
          </p:cNvPr>
          <p:cNvSpPr>
            <a:spLocks noGrp="1"/>
          </p:cNvSpPr>
          <p:nvPr>
            <p:ph type="title"/>
          </p:nvPr>
        </p:nvSpPr>
        <p:spPr>
          <a:xfrm>
            <a:off x="2073820" y="373628"/>
            <a:ext cx="7729800" cy="894733"/>
          </a:xfrm>
        </p:spPr>
        <p:txBody>
          <a:bodyPr>
            <a:normAutofit fontScale="90000"/>
          </a:bodyPr>
          <a:lstStyle/>
          <a:p>
            <a:r>
              <a:rPr lang="en-US" sz="2800" b="1" i="0" u="none" strike="noStrike" cap="none" dirty="0">
                <a:solidFill>
                  <a:schemeClr val="dk1"/>
                </a:solidFill>
                <a:latin typeface="Times New Roman"/>
                <a:ea typeface="Times New Roman"/>
                <a:cs typeface="Times New Roman"/>
                <a:sym typeface="Times New Roman"/>
              </a:rPr>
              <a:t>SOFTWARE AND HARDWARE REQUIREMENTS</a:t>
            </a:r>
            <a:endParaRPr lang="en-IN" b="1" dirty="0"/>
          </a:p>
        </p:txBody>
      </p:sp>
      <p:sp>
        <p:nvSpPr>
          <p:cNvPr id="3" name="Text Placeholder 2">
            <a:extLst>
              <a:ext uri="{FF2B5EF4-FFF2-40B4-BE49-F238E27FC236}">
                <a16:creationId xmlns:a16="http://schemas.microsoft.com/office/drawing/2014/main" id="{EC52376B-3B9E-9052-6AB5-7A767C0B03A7}"/>
              </a:ext>
            </a:extLst>
          </p:cNvPr>
          <p:cNvSpPr>
            <a:spLocks noGrp="1"/>
          </p:cNvSpPr>
          <p:nvPr>
            <p:ph type="body" idx="1"/>
          </p:nvPr>
        </p:nvSpPr>
        <p:spPr>
          <a:xfrm>
            <a:off x="589935" y="1347019"/>
            <a:ext cx="10894142" cy="5137352"/>
          </a:xfrm>
        </p:spPr>
        <p:txBody>
          <a:bodyPr>
            <a:normAutofit fontScale="92500" lnSpcReduction="10000"/>
          </a:bodyPr>
          <a:lstStyle/>
          <a:p>
            <a:pPr>
              <a:lnSpc>
                <a:spcPct val="150000"/>
              </a:lnSpc>
              <a:buNone/>
            </a:pPr>
            <a:r>
              <a:rPr lang="en-IN" sz="2000" b="1" dirty="0">
                <a:latin typeface="Times New Roman" panose="02020603050405020304" pitchFamily="18" charset="0"/>
                <a:cs typeface="Times New Roman" panose="02020603050405020304" pitchFamily="18" charset="0"/>
              </a:rPr>
              <a:t>Software Requirements:</a:t>
            </a:r>
          </a:p>
          <a:p>
            <a:pPr marL="285750" indent="-285750">
              <a:lnSpc>
                <a:spcPct val="150000"/>
              </a:lnSpc>
              <a:buClr>
                <a:schemeClr val="tx1"/>
              </a:buClr>
            </a:pPr>
            <a:r>
              <a:rPr lang="en-IN" sz="1800" b="1" dirty="0">
                <a:latin typeface="Times New Roman" panose="02020603050405020304" pitchFamily="18" charset="0"/>
                <a:cs typeface="Times New Roman" panose="02020603050405020304" pitchFamily="18" charset="0"/>
              </a:rPr>
              <a:t>Programming Language</a:t>
            </a:r>
            <a:r>
              <a:rPr lang="en-IN" sz="1800" dirty="0">
                <a:latin typeface="Times New Roman" panose="02020603050405020304" pitchFamily="18" charset="0"/>
                <a:cs typeface="Times New Roman" panose="02020603050405020304" pitchFamily="18" charset="0"/>
              </a:rPr>
              <a:t>: Python</a:t>
            </a:r>
          </a:p>
          <a:p>
            <a:pPr marL="285750" indent="-285750">
              <a:lnSpc>
                <a:spcPct val="150000"/>
              </a:lnSpc>
              <a:buClr>
                <a:schemeClr val="tx1"/>
              </a:buClr>
            </a:pPr>
            <a:r>
              <a:rPr lang="en-IN" sz="1800" b="1" dirty="0">
                <a:latin typeface="Times New Roman" panose="02020603050405020304" pitchFamily="18" charset="0"/>
                <a:cs typeface="Times New Roman" panose="02020603050405020304" pitchFamily="18" charset="0"/>
              </a:rPr>
              <a:t>Libraries</a:t>
            </a:r>
            <a:r>
              <a:rPr lang="en-IN" sz="1800" dirty="0">
                <a:latin typeface="Times New Roman" panose="02020603050405020304" pitchFamily="18" charset="0"/>
                <a:cs typeface="Times New Roman" panose="02020603050405020304" pitchFamily="18" charset="0"/>
              </a:rPr>
              <a:t>: Flask, face recognition, </a:t>
            </a:r>
            <a:r>
              <a:rPr lang="en-IN" sz="1800" dirty="0" err="1">
                <a:latin typeface="Times New Roman" panose="02020603050405020304" pitchFamily="18" charset="0"/>
                <a:cs typeface="Times New Roman" panose="02020603050405020304" pitchFamily="18" charset="0"/>
              </a:rPr>
              <a:t>smtplib</a:t>
            </a:r>
            <a:r>
              <a:rPr lang="en-IN" sz="1800" dirty="0">
                <a:latin typeface="Times New Roman" panose="02020603050405020304" pitchFamily="18" charset="0"/>
                <a:cs typeface="Times New Roman" panose="02020603050405020304" pitchFamily="18" charset="0"/>
              </a:rPr>
              <a:t>, </a:t>
            </a:r>
            <a:r>
              <a:rPr lang="en-IN" sz="1800" dirty="0" err="1">
                <a:latin typeface="Times New Roman" panose="02020603050405020304" pitchFamily="18" charset="0"/>
                <a:cs typeface="Times New Roman" panose="02020603050405020304" pitchFamily="18" charset="0"/>
              </a:rPr>
              <a:t>json</a:t>
            </a:r>
            <a:endParaRPr lang="en-IN" sz="1800" dirty="0">
              <a:latin typeface="Times New Roman" panose="02020603050405020304" pitchFamily="18" charset="0"/>
              <a:cs typeface="Times New Roman" panose="02020603050405020304" pitchFamily="18" charset="0"/>
            </a:endParaRPr>
          </a:p>
          <a:p>
            <a:pPr marL="285750" indent="-285750">
              <a:lnSpc>
                <a:spcPct val="150000"/>
              </a:lnSpc>
              <a:buClr>
                <a:schemeClr val="tx1"/>
              </a:buClr>
            </a:pPr>
            <a:r>
              <a:rPr lang="en-IN" sz="1800" b="1" dirty="0">
                <a:latin typeface="Times New Roman" panose="02020603050405020304" pitchFamily="18" charset="0"/>
                <a:cs typeface="Times New Roman" panose="02020603050405020304" pitchFamily="18" charset="0"/>
              </a:rPr>
              <a:t>Database</a:t>
            </a:r>
            <a:r>
              <a:rPr lang="en-IN" sz="1800" dirty="0">
                <a:latin typeface="Times New Roman" panose="02020603050405020304" pitchFamily="18" charset="0"/>
                <a:cs typeface="Times New Roman" panose="02020603050405020304" pitchFamily="18" charset="0"/>
              </a:rPr>
              <a:t>: JSON file storage</a:t>
            </a:r>
          </a:p>
          <a:p>
            <a:pPr marL="285750" indent="-285750">
              <a:lnSpc>
                <a:spcPct val="150000"/>
              </a:lnSpc>
              <a:buClr>
                <a:schemeClr val="tx1"/>
              </a:buClr>
            </a:pPr>
            <a:r>
              <a:rPr lang="en-IN" sz="1800" b="1" dirty="0">
                <a:latin typeface="Times New Roman" panose="02020603050405020304" pitchFamily="18" charset="0"/>
                <a:cs typeface="Times New Roman" panose="02020603050405020304" pitchFamily="18" charset="0"/>
              </a:rPr>
              <a:t>Web Browser</a:t>
            </a:r>
            <a:r>
              <a:rPr lang="en-IN" sz="1800" dirty="0">
                <a:latin typeface="Times New Roman" panose="02020603050405020304" pitchFamily="18" charset="0"/>
                <a:cs typeface="Times New Roman" panose="02020603050405020304" pitchFamily="18" charset="0"/>
              </a:rPr>
              <a:t>: Any modern browser</a:t>
            </a:r>
          </a:p>
          <a:p>
            <a:pPr marL="285750" indent="-285750">
              <a:lnSpc>
                <a:spcPct val="150000"/>
              </a:lnSpc>
              <a:buClr>
                <a:schemeClr val="tx1"/>
              </a:buClr>
            </a:pPr>
            <a:r>
              <a:rPr lang="en-IN" sz="1800" b="1" dirty="0">
                <a:latin typeface="Times New Roman" panose="02020603050405020304" pitchFamily="18" charset="0"/>
                <a:cs typeface="Times New Roman" panose="02020603050405020304" pitchFamily="18" charset="0"/>
              </a:rPr>
              <a:t>Email Server</a:t>
            </a:r>
            <a:r>
              <a:rPr lang="en-IN" sz="1800" dirty="0">
                <a:latin typeface="Times New Roman" panose="02020603050405020304" pitchFamily="18" charset="0"/>
                <a:cs typeface="Times New Roman" panose="02020603050405020304" pitchFamily="18" charset="0"/>
              </a:rPr>
              <a:t>: SMTP (Gmail)</a:t>
            </a:r>
          </a:p>
          <a:p>
            <a:pPr marL="0" indent="0">
              <a:lnSpc>
                <a:spcPct val="150000"/>
              </a:lnSpc>
              <a:buNone/>
            </a:pPr>
            <a:r>
              <a:rPr lang="en-IN" sz="2000" b="1" i="0" u="none" strike="noStrike" cap="none" dirty="0">
                <a:solidFill>
                  <a:schemeClr val="dk1"/>
                </a:solidFill>
                <a:latin typeface="Times New Roman" panose="02020603050405020304" pitchFamily="18" charset="0"/>
                <a:ea typeface="Times New Roman"/>
                <a:cs typeface="Times New Roman" panose="02020603050405020304" pitchFamily="18" charset="0"/>
                <a:sym typeface="Times New Roman"/>
              </a:rPr>
              <a:t>  Hardware Requirements :</a:t>
            </a:r>
          </a:p>
          <a:p>
            <a:pPr marL="285750" indent="-285750">
              <a:lnSpc>
                <a:spcPct val="150000"/>
              </a:lnSpc>
              <a:buClr>
                <a:schemeClr val="tx1"/>
              </a:buClr>
            </a:pPr>
            <a:r>
              <a:rPr lang="en-IN" sz="1800" b="1" i="0" u="none" strike="noStrike" cap="none" dirty="0">
                <a:solidFill>
                  <a:schemeClr val="dk1"/>
                </a:solidFill>
                <a:latin typeface="Times New Roman" panose="02020603050405020304" pitchFamily="18" charset="0"/>
                <a:ea typeface="Times New Roman"/>
                <a:cs typeface="Times New Roman" panose="02020603050405020304" pitchFamily="18" charset="0"/>
                <a:sym typeface="Times New Roman"/>
              </a:rPr>
              <a:t>Processor:</a:t>
            </a:r>
            <a:r>
              <a:rPr lang="en-IN" sz="1800" b="0" i="0" u="none" strike="noStrike" cap="none" dirty="0">
                <a:solidFill>
                  <a:schemeClr val="dk1"/>
                </a:solidFill>
                <a:latin typeface="Times New Roman" panose="02020603050405020304" pitchFamily="18" charset="0"/>
                <a:ea typeface="Times New Roman"/>
                <a:cs typeface="Times New Roman" panose="02020603050405020304" pitchFamily="18" charset="0"/>
                <a:sym typeface="Times New Roman"/>
              </a:rPr>
              <a:t> Intel i5</a:t>
            </a:r>
          </a:p>
          <a:p>
            <a:pPr marL="285750" indent="-285750">
              <a:lnSpc>
                <a:spcPct val="150000"/>
              </a:lnSpc>
              <a:buClr>
                <a:schemeClr val="tx1"/>
              </a:buClr>
            </a:pPr>
            <a:r>
              <a:rPr lang="en-IN" sz="1800" b="1" i="0" u="none" strike="noStrike" cap="none" dirty="0">
                <a:solidFill>
                  <a:schemeClr val="dk1"/>
                </a:solidFill>
                <a:latin typeface="Times New Roman" panose="02020603050405020304" pitchFamily="18" charset="0"/>
                <a:ea typeface="Times New Roman"/>
                <a:cs typeface="Times New Roman" panose="02020603050405020304" pitchFamily="18" charset="0"/>
                <a:sym typeface="Times New Roman"/>
              </a:rPr>
              <a:t>RAM:</a:t>
            </a:r>
            <a:r>
              <a:rPr lang="en-IN" sz="1800" b="0" i="0" u="none" strike="noStrike" cap="none" dirty="0">
                <a:solidFill>
                  <a:schemeClr val="dk1"/>
                </a:solidFill>
                <a:latin typeface="Times New Roman" panose="02020603050405020304" pitchFamily="18" charset="0"/>
                <a:ea typeface="Times New Roman"/>
                <a:cs typeface="Times New Roman" panose="02020603050405020304" pitchFamily="18" charset="0"/>
                <a:sym typeface="Times New Roman"/>
              </a:rPr>
              <a:t> 8GB </a:t>
            </a:r>
          </a:p>
          <a:p>
            <a:pPr marL="285750" indent="-285750">
              <a:lnSpc>
                <a:spcPct val="150000"/>
              </a:lnSpc>
              <a:buClr>
                <a:schemeClr val="tx1"/>
              </a:buClr>
            </a:pPr>
            <a:r>
              <a:rPr lang="en-IN" sz="1800" b="1" i="0" u="none" strike="noStrike" cap="none" dirty="0">
                <a:solidFill>
                  <a:schemeClr val="dk1"/>
                </a:solidFill>
                <a:latin typeface="Times New Roman" panose="02020603050405020304" pitchFamily="18" charset="0"/>
                <a:ea typeface="Times New Roman"/>
                <a:cs typeface="Times New Roman" panose="02020603050405020304" pitchFamily="18" charset="0"/>
                <a:sym typeface="Times New Roman"/>
              </a:rPr>
              <a:t>Storage:</a:t>
            </a:r>
            <a:r>
              <a:rPr lang="en-IN" sz="1800" b="0" i="0" u="none" strike="noStrike" cap="none" dirty="0">
                <a:solidFill>
                  <a:schemeClr val="dk1"/>
                </a:solidFill>
                <a:latin typeface="Times New Roman" panose="02020603050405020304" pitchFamily="18" charset="0"/>
                <a:ea typeface="Times New Roman"/>
                <a:cs typeface="Times New Roman" panose="02020603050405020304" pitchFamily="18" charset="0"/>
                <a:sym typeface="Times New Roman"/>
              </a:rPr>
              <a:t> 256GB SSD</a:t>
            </a:r>
            <a:endParaRPr lang="en-IN" sz="1800" b="0" i="0" u="none" strike="noStrike" cap="none" dirty="0">
              <a:solidFill>
                <a:srgbClr val="000000"/>
              </a:solidFill>
              <a:latin typeface="Times New Roman" panose="02020603050405020304" pitchFamily="18" charset="0"/>
              <a:cs typeface="Times New Roman" panose="02020603050405020304" pitchFamily="18" charset="0"/>
              <a:sym typeface="Arial"/>
            </a:endParaRPr>
          </a:p>
          <a:p>
            <a:endParaRPr lang="en-IN" dirty="0"/>
          </a:p>
        </p:txBody>
      </p:sp>
    </p:spTree>
    <p:extLst>
      <p:ext uri="{BB962C8B-B14F-4D97-AF65-F5344CB8AC3E}">
        <p14:creationId xmlns:p14="http://schemas.microsoft.com/office/powerpoint/2010/main" val="3393538581"/>
      </p:ext>
    </p:extLst>
  </p:cSld>
  <p:clrMapOvr>
    <a:masterClrMapping/>
  </p:clrMapOvr>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2282</TotalTime>
  <Words>2229</Words>
  <Application>Microsoft Office PowerPoint</Application>
  <PresentationFormat>Widescreen</PresentationFormat>
  <Paragraphs>239</Paragraphs>
  <Slides>34</Slides>
  <Notes>9</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34</vt:i4>
      </vt:variant>
    </vt:vector>
  </HeadingPairs>
  <TitlesOfParts>
    <vt:vector size="38" baseType="lpstr">
      <vt:lpstr>Times New Roman</vt:lpstr>
      <vt:lpstr>Arial</vt:lpstr>
      <vt:lpstr>Gill Sans</vt:lpstr>
      <vt:lpstr>Parcel</vt:lpstr>
      <vt:lpstr>MISSING CHILD IDENTIFICATION USING CNN</vt:lpstr>
      <vt:lpstr>PowerPoint Presentation</vt:lpstr>
      <vt:lpstr>OUTLINE</vt:lpstr>
      <vt:lpstr>ABSTRACT</vt:lpstr>
      <vt:lpstr>INTRODUCTION </vt:lpstr>
      <vt:lpstr>EXISTING SYSTEM</vt:lpstr>
      <vt:lpstr>PROPOSED SYSTEM</vt:lpstr>
      <vt:lpstr>APPLICATIONS</vt:lpstr>
      <vt:lpstr>SOFTWARE AND HARDWARE REQUIREMENTS</vt:lpstr>
      <vt:lpstr>LITERATURE SURVEY </vt:lpstr>
      <vt:lpstr>PROBLEM STATEMENT</vt:lpstr>
      <vt:lpstr>OBJECTIVES</vt:lpstr>
      <vt:lpstr>MODULES DESCRIPTION</vt:lpstr>
      <vt:lpstr>PowerPoint Presentation</vt:lpstr>
      <vt:lpstr>ALGORITHMIC MODEL</vt:lpstr>
      <vt:lpstr>DESIGN ARCHITECTURE</vt:lpstr>
      <vt:lpstr>UML DIAGRAMS</vt:lpstr>
      <vt:lpstr>PowerPoint Presentation</vt:lpstr>
      <vt:lpstr>PowerPoint Presentation</vt:lpstr>
      <vt:lpstr>Activity Diagram</vt:lpstr>
      <vt:lpstr>PowerPoint Presentation</vt:lpstr>
      <vt:lpstr>PowerPoint Presentation</vt:lpstr>
      <vt:lpstr>RESULTS</vt:lpstr>
      <vt:lpstr>PowerPoint Presentation</vt:lpstr>
      <vt:lpstr>PowerPoint Presentation</vt:lpstr>
      <vt:lpstr>PowerPoint Presentation</vt:lpstr>
      <vt:lpstr>PowerPoint Presentation</vt:lpstr>
      <vt:lpstr>PowerPoint Presentation</vt:lpstr>
      <vt:lpstr>TEST CASES</vt:lpstr>
      <vt:lpstr>FUTURE ENHANCEMENT</vt:lpstr>
      <vt:lpstr>CONCLUSION</vt:lpstr>
      <vt:lpstr>REFERENCES</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DISHA RANI</dc:creator>
  <cp:lastModifiedBy>Jamuna Shyamala</cp:lastModifiedBy>
  <cp:revision>19</cp:revision>
  <dcterms:modified xsi:type="dcterms:W3CDTF">2025-06-27T04:58:29Z</dcterms:modified>
</cp:coreProperties>
</file>